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sldIdLst>
    <p:sldId id="258" r:id="rId2"/>
    <p:sldId id="259" r:id="rId3"/>
    <p:sldId id="265" r:id="rId4"/>
    <p:sldId id="280" r:id="rId5"/>
    <p:sldId id="279" r:id="rId6"/>
    <p:sldId id="278" r:id="rId7"/>
    <p:sldId id="277" r:id="rId8"/>
    <p:sldId id="276" r:id="rId9"/>
    <p:sldId id="275" r:id="rId10"/>
    <p:sldId id="274" r:id="rId11"/>
    <p:sldId id="273" r:id="rId12"/>
    <p:sldId id="272" r:id="rId13"/>
    <p:sldId id="271" r:id="rId14"/>
    <p:sldId id="270" r:id="rId15"/>
    <p:sldId id="269" r:id="rId16"/>
    <p:sldId id="268" r:id="rId17"/>
    <p:sldId id="267" r:id="rId18"/>
    <p:sldId id="266" r:id="rId19"/>
    <p:sldId id="263" r:id="rId20"/>
    <p:sldId id="264" r:id="rId21"/>
  </p:sldIdLst>
  <p:sldSz cx="32918400" cy="21945600"/>
  <p:notesSz cx="6858000" cy="9144000"/>
  <p:defaultTextStyle>
    <a:defPPr>
      <a:defRPr lang="en-US"/>
    </a:defPPr>
    <a:lvl1pPr marL="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61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95322"/>
  </p:normalViewPr>
  <p:slideViewPr>
    <p:cSldViewPr snapToGrid="0" snapToObjects="1">
      <p:cViewPr>
        <p:scale>
          <a:sx n="30" d="100"/>
          <a:sy n="30" d="100"/>
        </p:scale>
        <p:origin x="2040" y="36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5196B-EA91-9C4A-AEE2-D6DB858FBA6A}" type="datetimeFigureOut">
              <a:rPr lang="en-US" smtClean="0"/>
              <a:t>2/20/19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F651C-DD1C-8947-AE96-AD64CDA4C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8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1pPr>
    <a:lvl2pPr marL="156751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2pPr>
    <a:lvl3pPr marL="3135020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3pPr>
    <a:lvl4pPr marL="470253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4pPr>
    <a:lvl5pPr marL="627004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5pPr>
    <a:lvl6pPr marL="783755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6pPr>
    <a:lvl7pPr marL="940506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7pPr>
    <a:lvl8pPr marL="10972571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8pPr>
    <a:lvl9pPr marL="12540082" algn="l" defTabSz="3135020" rtl="0" eaLnBrk="1" latinLnBrk="0" hangingPunct="1">
      <a:defRPr sz="41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143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817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788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59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21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1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3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67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57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9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75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F6318-594A-B640-AAB2-F5E05B0E1F11}" type="datetimeFigureOut">
              <a:rPr lang="en-US" smtClean="0"/>
              <a:t>2/20/19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DEFE1-F385-BA47-AD72-A849C596E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7228815E-F7C6-B34D-9B5D-8B6F880345CB}"/>
              </a:ext>
            </a:extLst>
          </p:cNvPr>
          <p:cNvSpPr/>
          <p:nvPr/>
        </p:nvSpPr>
        <p:spPr>
          <a:xfrm rot="892109">
            <a:off x="3731470" y="4276034"/>
            <a:ext cx="25911544" cy="15723139"/>
          </a:xfrm>
          <a:prstGeom prst="ellipse">
            <a:avLst/>
          </a:prstGeom>
          <a:solidFill>
            <a:schemeClr val="bg1"/>
          </a:solidFill>
          <a:ln w="1270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973FE4-F3D5-4D4F-9C81-AFB74385401D}"/>
              </a:ext>
            </a:extLst>
          </p:cNvPr>
          <p:cNvSpPr txBox="1"/>
          <p:nvPr/>
        </p:nvSpPr>
        <p:spPr>
          <a:xfrm>
            <a:off x="1132115" y="957942"/>
            <a:ext cx="11974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Data Flow – the Vision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B0F57-E9D1-4747-B833-7A474DB45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588" y="9520124"/>
            <a:ext cx="5060317" cy="5363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946A2D-744A-5A4C-931F-690E3533052D}"/>
              </a:ext>
            </a:extLst>
          </p:cNvPr>
          <p:cNvSpPr txBox="1"/>
          <p:nvPr/>
        </p:nvSpPr>
        <p:spPr>
          <a:xfrm>
            <a:off x="11930747" y="7350023"/>
            <a:ext cx="9284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1">
                    <a:lumMod val="50000"/>
                  </a:schemeClr>
                </a:solidFill>
              </a:rPr>
              <a:t>SQL Database</a:t>
            </a:r>
          </a:p>
          <a:p>
            <a:pPr algn="ctr"/>
            <a:r>
              <a:rPr lang="en-US" sz="7200" dirty="0"/>
              <a:t>Structured data storage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530158B-A74B-1C45-83EA-70E03FF247AF}"/>
              </a:ext>
            </a:extLst>
          </p:cNvPr>
          <p:cNvGrpSpPr/>
          <p:nvPr/>
        </p:nvGrpSpPr>
        <p:grpSpPr>
          <a:xfrm>
            <a:off x="8645593" y="15787158"/>
            <a:ext cx="7680260" cy="6221179"/>
            <a:chOff x="8645593" y="15787158"/>
            <a:chExt cx="7680260" cy="622117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FA55F16-EFC3-F343-9A58-BBC0D4EDD2D5}"/>
                </a:ext>
              </a:extLst>
            </p:cNvPr>
            <p:cNvSpPr txBox="1"/>
            <p:nvPr/>
          </p:nvSpPr>
          <p:spPr>
            <a:xfrm>
              <a:off x="8645593" y="15787158"/>
              <a:ext cx="7680260" cy="375795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Shiny Website </a:t>
              </a:r>
            </a:p>
            <a:p>
              <a:r>
                <a:rPr lang="en-US" sz="7200" i="1" dirty="0"/>
                <a:t>Public</a:t>
              </a:r>
              <a:r>
                <a:rPr lang="en-US" sz="7200" dirty="0"/>
                <a:t> data query</a:t>
              </a:r>
            </a:p>
            <a:p>
              <a:endParaRPr lang="en-US" sz="7200" dirty="0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24991F-9DE5-0641-B652-547DBDD2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553107" y="18675509"/>
              <a:ext cx="4601293" cy="3332828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CDF92B-6CA5-BE40-8540-482539017F69}"/>
              </a:ext>
            </a:extLst>
          </p:cNvPr>
          <p:cNvGrpSpPr/>
          <p:nvPr/>
        </p:nvGrpSpPr>
        <p:grpSpPr>
          <a:xfrm>
            <a:off x="1535077" y="4736719"/>
            <a:ext cx="11168361" cy="5774245"/>
            <a:chOff x="1535077" y="4736719"/>
            <a:chExt cx="11168361" cy="57742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01192AC-947A-C045-B2D3-20B16938A6FE}"/>
                </a:ext>
              </a:extLst>
            </p:cNvPr>
            <p:cNvSpPr txBox="1"/>
            <p:nvPr/>
          </p:nvSpPr>
          <p:spPr>
            <a:xfrm>
              <a:off x="1535077" y="4736719"/>
              <a:ext cx="11168361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Web Application</a:t>
              </a:r>
            </a:p>
            <a:p>
              <a:r>
                <a:rPr lang="en-US" sz="7200" dirty="0"/>
                <a:t>Data collection/input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73AF789-8792-0E44-94A8-A4380FE476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294" t="-784" r="24444" b="4679"/>
            <a:stretch/>
          </p:blipFill>
          <p:spPr>
            <a:xfrm>
              <a:off x="3031447" y="7145459"/>
              <a:ext cx="3373981" cy="336550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09A9E4A-35D5-4944-AA8D-37ACBB1AA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4995" t="25918" r="31929" b="17693"/>
            <a:stretch/>
          </p:blipFill>
          <p:spPr>
            <a:xfrm>
              <a:off x="6313009" y="7523087"/>
              <a:ext cx="3018020" cy="2894183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2CC551-1594-4341-BEC6-94640DB5FF75}"/>
              </a:ext>
            </a:extLst>
          </p:cNvPr>
          <p:cNvGrpSpPr/>
          <p:nvPr/>
        </p:nvGrpSpPr>
        <p:grpSpPr>
          <a:xfrm>
            <a:off x="23496273" y="10598050"/>
            <a:ext cx="8269734" cy="7329342"/>
            <a:chOff x="23496273" y="10598050"/>
            <a:chExt cx="8269734" cy="732934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92F66B-CC49-DA40-B4FA-EEC30665C6B3}"/>
                </a:ext>
              </a:extLst>
            </p:cNvPr>
            <p:cNvSpPr txBox="1"/>
            <p:nvPr/>
          </p:nvSpPr>
          <p:spPr>
            <a:xfrm>
              <a:off x="23496273" y="10598050"/>
              <a:ext cx="8269734" cy="34163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C00000"/>
                  </a:solidFill>
                </a:rPr>
                <a:t>Modeling Team</a:t>
              </a:r>
            </a:p>
            <a:p>
              <a:r>
                <a:rPr lang="en-US" sz="7200" i="1" dirty="0"/>
                <a:t>Private</a:t>
              </a:r>
              <a:r>
                <a:rPr lang="en-US" sz="7200" dirty="0"/>
                <a:t> data query</a:t>
              </a:r>
            </a:p>
            <a:p>
              <a:pPr marL="857250" indent="-857250">
                <a:buFontTx/>
                <a:buChar char="-"/>
              </a:pPr>
              <a:endParaRPr lang="en-US" sz="7200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6A5E522-D40A-CB48-AE5E-B0FE3FB05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157360" y="13383550"/>
              <a:ext cx="5760943" cy="45438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785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>
            <a:off x="23126228" y="10603605"/>
            <a:ext cx="912" cy="94687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396162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913442" y="18772782"/>
            <a:ext cx="710771" cy="400110"/>
            <a:chOff x="6913442" y="18772782"/>
            <a:chExt cx="710771" cy="400110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047342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711916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3320973-4236-7148-BF1F-3CD736520AB3}"/>
              </a:ext>
            </a:extLst>
          </p:cNvPr>
          <p:cNvGrpSpPr/>
          <p:nvPr/>
        </p:nvGrpSpPr>
        <p:grpSpPr>
          <a:xfrm>
            <a:off x="31345172" y="10043357"/>
            <a:ext cx="1450501" cy="11694921"/>
            <a:chOff x="31345172" y="10043357"/>
            <a:chExt cx="1450501" cy="1169492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D5D9E55-4819-2A4B-8F39-0C566A788896}"/>
                </a:ext>
              </a:extLst>
            </p:cNvPr>
            <p:cNvSpPr txBox="1"/>
            <p:nvPr/>
          </p:nvSpPr>
          <p:spPr>
            <a:xfrm>
              <a:off x="32098988" y="1004335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EA7D90C-D0B3-DD45-A70D-B1263E314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616652" y="10436272"/>
              <a:ext cx="0" cy="1130200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6F37CACF-6A75-3D4A-9DA7-2D6E594A0E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345172" y="10412321"/>
              <a:ext cx="1307961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 flipV="1">
            <a:off x="23117195" y="8929815"/>
            <a:ext cx="341514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32338" y="8893239"/>
            <a:ext cx="10662" cy="1710366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34312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9BEC1E5-E55A-384E-99C9-5B82F08A3FBC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15593B4-4556-4541-ABDC-63798882EC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9615" y="18396311"/>
              <a:ext cx="0" cy="3334977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C550648-72CA-2C4C-9E63-2EDCDE284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69617" y="21731288"/>
              <a:ext cx="26147035" cy="6985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1527248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1599200"/>
            <a:ext cx="1462693" cy="20139077"/>
            <a:chOff x="31332980" y="1599200"/>
            <a:chExt cx="1462693" cy="20139077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1886313"/>
              <a:ext cx="1462693" cy="19851964"/>
              <a:chOff x="31332980" y="1886313"/>
              <a:chExt cx="1462693" cy="19851964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1922872"/>
                <a:ext cx="1450501" cy="19815405"/>
                <a:chOff x="31345172" y="1922872"/>
                <a:chExt cx="1450501" cy="19815405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1922872"/>
                  <a:ext cx="0" cy="1981540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6532338" y="8741443"/>
            <a:ext cx="1272534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675097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6485860" y="18408547"/>
            <a:ext cx="1138353" cy="764345"/>
            <a:chOff x="6485860" y="18408547"/>
            <a:chExt cx="1138353" cy="764345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85860" y="18408547"/>
              <a:ext cx="561891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90753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195" y="8326792"/>
            <a:ext cx="576" cy="6178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593739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279036"/>
              </p:ext>
            </p:extLst>
          </p:nvPr>
        </p:nvGraphicFramePr>
        <p:xfrm>
          <a:off x="23149788" y="9439784"/>
          <a:ext cx="3225009" cy="2499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96155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254533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8F0EF2-13AA-1641-BB59-864F7A0380BF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-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9A7F3-9C91-3840-BB63-0B0DBC33485F}"/>
              </a:ext>
            </a:extLst>
          </p:cNvPr>
          <p:cNvSpPr txBox="1"/>
          <p:nvPr/>
        </p:nvSpPr>
        <p:spPr>
          <a:xfrm>
            <a:off x="2438399" y="3914923"/>
            <a:ext cx="28825372" cy="3244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 in SQL database.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Import database onto server for public access.</a:t>
            </a:r>
          </a:p>
        </p:txBody>
      </p:sp>
    </p:spTree>
    <p:extLst>
      <p:ext uri="{BB962C8B-B14F-4D97-AF65-F5344CB8AC3E}">
        <p14:creationId xmlns:p14="http://schemas.microsoft.com/office/powerpoint/2010/main" val="354413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89EA60-D2CA-AC4C-9384-E4B36D1D7300}"/>
              </a:ext>
            </a:extLst>
          </p:cNvPr>
          <p:cNvSpPr txBox="1"/>
          <p:nvPr/>
        </p:nvSpPr>
        <p:spPr>
          <a:xfrm>
            <a:off x="1132114" y="957942"/>
            <a:ext cx="2002971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/>
              <a:t>SQL Database – Principles &amp; Optimization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1EA1F-EF4B-7540-B593-6164BBFA07FC}"/>
              </a:ext>
            </a:extLst>
          </p:cNvPr>
          <p:cNvSpPr txBox="1"/>
          <p:nvPr/>
        </p:nvSpPr>
        <p:spPr>
          <a:xfrm>
            <a:off x="2438399" y="2956977"/>
            <a:ext cx="28825372" cy="98925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Data are organized in tables.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Centralized storage permitting fast retrieval of data with custom queries.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Flexible structure to accommodate medium term foreseeable changes. 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Size is a concern and data types should be chosen carefully.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dirty="0"/>
              <a:t>Should minimize input errors.</a:t>
            </a:r>
          </a:p>
          <a:p>
            <a:pPr marL="857250" indent="-857250">
              <a:lnSpc>
                <a:spcPct val="150000"/>
              </a:lnSpc>
              <a:buFontTx/>
              <a:buChar char="-"/>
            </a:pPr>
            <a:r>
              <a:rPr lang="en-US" sz="7200" i="1" dirty="0"/>
              <a:t>State management.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06EB344-A5FC-D24C-AEEC-8EF8F138D156}"/>
              </a:ext>
            </a:extLst>
          </p:cNvPr>
          <p:cNvGrpSpPr/>
          <p:nvPr/>
        </p:nvGrpSpPr>
        <p:grpSpPr>
          <a:xfrm>
            <a:off x="4397827" y="13662792"/>
            <a:ext cx="12845143" cy="5726041"/>
            <a:chOff x="4397827" y="8901245"/>
            <a:chExt cx="12845143" cy="572604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B7F336-46AD-1544-8523-055343841E2B}"/>
                </a:ext>
              </a:extLst>
            </p:cNvPr>
            <p:cNvSpPr txBox="1"/>
            <p:nvPr/>
          </p:nvSpPr>
          <p:spPr>
            <a:xfrm>
              <a:off x="4397827" y="10030283"/>
              <a:ext cx="12845143" cy="459700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11125">
              <a:solidFill>
                <a:srgbClr val="7030A0"/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Primary (</a:t>
              </a:r>
              <a:r>
                <a:rPr lang="en-US" sz="6600" dirty="0" err="1"/>
                <a:t>pk</a:t>
              </a:r>
              <a:r>
                <a:rPr lang="en-US" sz="6600" dirty="0"/>
                <a:t>) and foreign keys (</a:t>
              </a:r>
              <a:r>
                <a:rPr lang="en-US" sz="6600" dirty="0" err="1"/>
                <a:t>fk</a:t>
              </a:r>
              <a:r>
                <a:rPr lang="en-US" sz="6600" dirty="0"/>
                <a:t>)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Not null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Unique constraints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Check constraints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51B13D-1703-6F46-B7FD-5CFB87FBE559}"/>
                </a:ext>
              </a:extLst>
            </p:cNvPr>
            <p:cNvSpPr txBox="1"/>
            <p:nvPr/>
          </p:nvSpPr>
          <p:spPr>
            <a:xfrm>
              <a:off x="6487886" y="8901245"/>
              <a:ext cx="566057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rgbClr val="7030A0"/>
                  </a:solidFill>
                </a:rPr>
                <a:t>Constraints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FA2F3A-C322-3B45-B62F-1EE2F5B0D497}"/>
              </a:ext>
            </a:extLst>
          </p:cNvPr>
          <p:cNvGrpSpPr/>
          <p:nvPr/>
        </p:nvGrpSpPr>
        <p:grpSpPr>
          <a:xfrm>
            <a:off x="19485431" y="15749189"/>
            <a:ext cx="11234058" cy="3639644"/>
            <a:chOff x="17721945" y="10492223"/>
            <a:chExt cx="11234058" cy="363964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41749A-2978-1E4B-AE3C-6DB30952C341}"/>
                </a:ext>
              </a:extLst>
            </p:cNvPr>
            <p:cNvSpPr txBox="1"/>
            <p:nvPr/>
          </p:nvSpPr>
          <p:spPr>
            <a:xfrm>
              <a:off x="17721945" y="11782288"/>
              <a:ext cx="11234058" cy="2349579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11125">
              <a:solidFill>
                <a:schemeClr val="accent6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857250" indent="-857250">
                <a:buFontTx/>
                <a:buChar char="-"/>
              </a:pPr>
              <a:r>
                <a:rPr lang="en-US" sz="6600" dirty="0"/>
                <a:t>Minimum number of tables </a:t>
              </a:r>
            </a:p>
            <a:p>
              <a:pPr marL="857250" indent="-857250">
                <a:buFontTx/>
                <a:buChar char="-"/>
              </a:pPr>
              <a:r>
                <a:rPr lang="en-US" sz="6600" dirty="0"/>
                <a:t>Avoid redundancy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6E43B3-3BBB-864E-BD8D-587E84593AEA}"/>
                </a:ext>
              </a:extLst>
            </p:cNvPr>
            <p:cNvSpPr txBox="1"/>
            <p:nvPr/>
          </p:nvSpPr>
          <p:spPr>
            <a:xfrm>
              <a:off x="20269196" y="10492223"/>
              <a:ext cx="64661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b="1" dirty="0">
                  <a:solidFill>
                    <a:schemeClr val="accent6">
                      <a:lumMod val="50000"/>
                    </a:schemeClr>
                  </a:solidFill>
                </a:rPr>
                <a:t>Optimization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219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8" name="Straight Connector 517">
            <a:extLst>
              <a:ext uri="{FF2B5EF4-FFF2-40B4-BE49-F238E27FC236}">
                <a16:creationId xmlns:a16="http://schemas.microsoft.com/office/drawing/2014/main" id="{B31C8682-239E-B742-93A1-E73D72A74477}"/>
              </a:ext>
            </a:extLst>
          </p:cNvPr>
          <p:cNvCxnSpPr>
            <a:cxnSpLocks/>
          </p:cNvCxnSpPr>
          <p:nvPr/>
        </p:nvCxnSpPr>
        <p:spPr>
          <a:xfrm flipH="1">
            <a:off x="23282235" y="3008941"/>
            <a:ext cx="55238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Connector 488">
            <a:extLst>
              <a:ext uri="{FF2B5EF4-FFF2-40B4-BE49-F238E27FC236}">
                <a16:creationId xmlns:a16="http://schemas.microsoft.com/office/drawing/2014/main" id="{A8C4C3B0-5435-C74D-BF9E-678B3615D4CB}"/>
              </a:ext>
            </a:extLst>
          </p:cNvPr>
          <p:cNvCxnSpPr>
            <a:cxnSpLocks/>
          </p:cNvCxnSpPr>
          <p:nvPr/>
        </p:nvCxnSpPr>
        <p:spPr>
          <a:xfrm flipH="1">
            <a:off x="18400724" y="3304381"/>
            <a:ext cx="703764" cy="1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4" name="TextBox 453">
            <a:extLst>
              <a:ext uri="{FF2B5EF4-FFF2-40B4-BE49-F238E27FC236}">
                <a16:creationId xmlns:a16="http://schemas.microsoft.com/office/drawing/2014/main" id="{0A4308F0-24A7-C645-93BE-35EEE04DEFB6}"/>
              </a:ext>
            </a:extLst>
          </p:cNvPr>
          <p:cNvSpPr txBox="1"/>
          <p:nvPr/>
        </p:nvSpPr>
        <p:spPr>
          <a:xfrm>
            <a:off x="22705635" y="802247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Connector 456">
            <a:extLst>
              <a:ext uri="{FF2B5EF4-FFF2-40B4-BE49-F238E27FC236}">
                <a16:creationId xmlns:a16="http://schemas.microsoft.com/office/drawing/2014/main" id="{48307B78-0F57-3246-B497-8867F957C540}"/>
              </a:ext>
            </a:extLst>
          </p:cNvPr>
          <p:cNvCxnSpPr>
            <a:cxnSpLocks/>
          </p:cNvCxnSpPr>
          <p:nvPr/>
        </p:nvCxnSpPr>
        <p:spPr>
          <a:xfrm>
            <a:off x="11893231" y="19459166"/>
            <a:ext cx="97259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0" name="Straight Connector 449">
            <a:extLst>
              <a:ext uri="{FF2B5EF4-FFF2-40B4-BE49-F238E27FC236}">
                <a16:creationId xmlns:a16="http://schemas.microsoft.com/office/drawing/2014/main" id="{12EC7509-77D1-6347-87F8-CFA8E91163A0}"/>
              </a:ext>
            </a:extLst>
          </p:cNvPr>
          <p:cNvCxnSpPr>
            <a:cxnSpLocks/>
          </p:cNvCxnSpPr>
          <p:nvPr/>
        </p:nvCxnSpPr>
        <p:spPr>
          <a:xfrm>
            <a:off x="22801610" y="8326792"/>
            <a:ext cx="31616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7F72736F-351E-3A4B-B061-C72BA527C8D0}"/>
              </a:ext>
            </a:extLst>
          </p:cNvPr>
          <p:cNvCxnSpPr>
            <a:cxnSpLocks/>
          </p:cNvCxnSpPr>
          <p:nvPr/>
        </p:nvCxnSpPr>
        <p:spPr>
          <a:xfrm>
            <a:off x="22737137" y="4270988"/>
            <a:ext cx="3800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Straight Connector 442">
            <a:extLst>
              <a:ext uri="{FF2B5EF4-FFF2-40B4-BE49-F238E27FC236}">
                <a16:creationId xmlns:a16="http://schemas.microsoft.com/office/drawing/2014/main" id="{BEEF288C-0CA6-504F-8EE9-773D204AB375}"/>
              </a:ext>
            </a:extLst>
          </p:cNvPr>
          <p:cNvCxnSpPr>
            <a:cxnSpLocks/>
          </p:cNvCxnSpPr>
          <p:nvPr/>
        </p:nvCxnSpPr>
        <p:spPr>
          <a:xfrm>
            <a:off x="22620645" y="3759200"/>
            <a:ext cx="66222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Straight Connector 435">
            <a:extLst>
              <a:ext uri="{FF2B5EF4-FFF2-40B4-BE49-F238E27FC236}">
                <a16:creationId xmlns:a16="http://schemas.microsoft.com/office/drawing/2014/main" id="{36E6DA70-EBC6-D24D-918D-EC86C1ABE67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1261872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2" name="Group 401">
            <a:extLst>
              <a:ext uri="{FF2B5EF4-FFF2-40B4-BE49-F238E27FC236}">
                <a16:creationId xmlns:a16="http://schemas.microsoft.com/office/drawing/2014/main" id="{AB487A5A-34C9-A946-B229-781CACD95CD7}"/>
              </a:ext>
            </a:extLst>
          </p:cNvPr>
          <p:cNvGrpSpPr/>
          <p:nvPr/>
        </p:nvGrpSpPr>
        <p:grpSpPr>
          <a:xfrm>
            <a:off x="22668586" y="9630813"/>
            <a:ext cx="707864" cy="840321"/>
            <a:chOff x="22668586" y="9594095"/>
            <a:chExt cx="707864" cy="1175368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60526C3C-34C2-974D-B7F2-2CFAD3A5A3B2}"/>
                </a:ext>
              </a:extLst>
            </p:cNvPr>
            <p:cNvGrpSpPr/>
            <p:nvPr/>
          </p:nvGrpSpPr>
          <p:grpSpPr>
            <a:xfrm>
              <a:off x="22668586" y="10023118"/>
              <a:ext cx="689345" cy="359246"/>
              <a:chOff x="22668586" y="10023118"/>
              <a:chExt cx="689345" cy="359246"/>
            </a:xfrm>
          </p:grpSpPr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4E69DABD-B852-474B-B814-CD4A14E354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2938" y="10379098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CDB6BE8D-EBAC-9D4A-A417-4EC989F9C3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13476" y="10023118"/>
                <a:ext cx="0" cy="35598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02BFE408-15B0-1A46-BB77-BC999FE674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668586" y="10028119"/>
                <a:ext cx="344993" cy="3266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5C42F90C-90C8-DD4A-8BE5-8F54E14020A9}"/>
                </a:ext>
              </a:extLst>
            </p:cNvPr>
            <p:cNvSpPr txBox="1"/>
            <p:nvPr/>
          </p:nvSpPr>
          <p:spPr>
            <a:xfrm>
              <a:off x="22775759" y="10320913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4D0BF177-C51C-9D41-8B88-C7EECEDEA721}"/>
                </a:ext>
              </a:extLst>
            </p:cNvPr>
            <p:cNvSpPr txBox="1"/>
            <p:nvPr/>
          </p:nvSpPr>
          <p:spPr>
            <a:xfrm>
              <a:off x="22692738" y="9594095"/>
              <a:ext cx="600691" cy="448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A22E73E-9085-3044-A997-C59A0672E999}"/>
              </a:ext>
            </a:extLst>
          </p:cNvPr>
          <p:cNvSpPr txBox="1"/>
          <p:nvPr/>
        </p:nvSpPr>
        <p:spPr>
          <a:xfrm>
            <a:off x="22756922" y="344953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DD210C9-A6AF-814D-957D-B1A4A2FE170D}"/>
              </a:ext>
            </a:extLst>
          </p:cNvPr>
          <p:cNvGrpSpPr/>
          <p:nvPr/>
        </p:nvGrpSpPr>
        <p:grpSpPr>
          <a:xfrm>
            <a:off x="31198587" y="3140403"/>
            <a:ext cx="1206795" cy="5240147"/>
            <a:chOff x="31198587" y="3140403"/>
            <a:chExt cx="1206795" cy="524014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9C5BC8-7429-0743-8FA6-5971E6BF28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381752" y="3140403"/>
              <a:ext cx="0" cy="5240147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14CC030-F1ED-A74C-AF42-6F4007D61264}"/>
                </a:ext>
              </a:extLst>
            </p:cNvPr>
            <p:cNvCxnSpPr>
              <a:cxnSpLocks/>
            </p:cNvCxnSpPr>
            <p:nvPr/>
          </p:nvCxnSpPr>
          <p:spPr>
            <a:xfrm>
              <a:off x="31198587" y="8380549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5E55C15-93D7-CE41-8B44-2D46F63950FC}"/>
                </a:ext>
              </a:extLst>
            </p:cNvPr>
            <p:cNvCxnSpPr>
              <a:cxnSpLocks/>
            </p:cNvCxnSpPr>
            <p:nvPr/>
          </p:nvCxnSpPr>
          <p:spPr>
            <a:xfrm>
              <a:off x="31222217" y="3140403"/>
              <a:ext cx="118316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8727BB-702D-E442-A545-1037CA8F1E35}"/>
              </a:ext>
            </a:extLst>
          </p:cNvPr>
          <p:cNvGrpSpPr/>
          <p:nvPr/>
        </p:nvGrpSpPr>
        <p:grpSpPr>
          <a:xfrm>
            <a:off x="27926429" y="2633131"/>
            <a:ext cx="1283422" cy="6327648"/>
            <a:chOff x="27926429" y="2633131"/>
            <a:chExt cx="1283422" cy="6327648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DDF122-300B-BD48-95BB-D523783AC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26429" y="2633131"/>
              <a:ext cx="0" cy="6327648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7A796C7-4F2F-1648-B618-E1BC2EB5985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34469" y="2644550"/>
              <a:ext cx="127538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2412622" cy="6350868"/>
            <a:chOff x="16938072" y="5043342"/>
            <a:chExt cx="2412622" cy="64209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D1FC94F-C33E-EF41-8DBA-1061DDB32187}"/>
                </a:ext>
              </a:extLst>
            </p:cNvPr>
            <p:cNvSpPr txBox="1"/>
            <p:nvPr/>
          </p:nvSpPr>
          <p:spPr>
            <a:xfrm>
              <a:off x="18113189" y="7668144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2412622" cy="6055944"/>
              <a:chOff x="16938072" y="5043342"/>
              <a:chExt cx="2412622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2FF37C3-8218-6E46-97C5-474DD72F6A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90637" y="7788713"/>
                <a:ext cx="1260057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ED7C2BA-1FD8-0743-A41A-4082C7428D71}"/>
              </a:ext>
            </a:extLst>
          </p:cNvPr>
          <p:cNvGrpSpPr/>
          <p:nvPr/>
        </p:nvGrpSpPr>
        <p:grpSpPr>
          <a:xfrm>
            <a:off x="18095236" y="7302875"/>
            <a:ext cx="984285" cy="400110"/>
            <a:chOff x="12944012" y="3517070"/>
            <a:chExt cx="984285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47CC56-D9DF-5042-A4A5-B9DDB768084C}"/>
                </a:ext>
              </a:extLst>
            </p:cNvPr>
            <p:cNvSpPr txBox="1"/>
            <p:nvPr/>
          </p:nvSpPr>
          <p:spPr>
            <a:xfrm>
              <a:off x="12944012" y="351707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7032B75-52C6-E747-9404-B9D59408EA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224533" y="360320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D9E9A84-841D-394F-8E0A-702EE19E009C}"/>
              </a:ext>
            </a:extLst>
          </p:cNvPr>
          <p:cNvGrpSpPr/>
          <p:nvPr/>
        </p:nvGrpSpPr>
        <p:grpSpPr>
          <a:xfrm>
            <a:off x="26261905" y="11582407"/>
            <a:ext cx="494578" cy="3538487"/>
            <a:chOff x="26298598" y="11326284"/>
            <a:chExt cx="494578" cy="3748361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F0B55C6-6915-5D44-B20A-EE3B03D1F517}"/>
                </a:ext>
              </a:extLst>
            </p:cNvPr>
            <p:cNvSpPr txBox="1"/>
            <p:nvPr/>
          </p:nvSpPr>
          <p:spPr>
            <a:xfrm>
              <a:off x="26347409" y="11326284"/>
              <a:ext cx="359335" cy="422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5C938D-92B3-824A-8EFF-ACAF6B41C72F}"/>
                </a:ext>
              </a:extLst>
            </p:cNvPr>
            <p:cNvSpPr txBox="1"/>
            <p:nvPr/>
          </p:nvSpPr>
          <p:spPr>
            <a:xfrm>
              <a:off x="26356910" y="14802635"/>
              <a:ext cx="436266" cy="272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1F3D7F-CCDE-DD4A-936A-518C776FF1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8878" y="11708607"/>
              <a:ext cx="0" cy="32069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9AB1FDD-1943-4B43-98EE-6522F22254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1710107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65174AC-6B89-9F47-8150-9926FFD1074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298598" y="14903932"/>
              <a:ext cx="391855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73A5F0D-CE98-FF4B-B174-9980A9EF0463}"/>
              </a:ext>
            </a:extLst>
          </p:cNvPr>
          <p:cNvSpPr txBox="1"/>
          <p:nvPr/>
        </p:nvSpPr>
        <p:spPr>
          <a:xfrm>
            <a:off x="22905185" y="1872495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E591765-CB5E-F847-BE40-F2CD0630386E}"/>
              </a:ext>
            </a:extLst>
          </p:cNvPr>
          <p:cNvCxnSpPr>
            <a:cxnSpLocks/>
          </p:cNvCxnSpPr>
          <p:nvPr/>
        </p:nvCxnSpPr>
        <p:spPr>
          <a:xfrm flipH="1">
            <a:off x="23097744" y="2162945"/>
            <a:ext cx="786385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128474A-BFE7-1842-A308-EF38B1B35CBA}"/>
              </a:ext>
            </a:extLst>
          </p:cNvPr>
          <p:cNvGrpSpPr/>
          <p:nvPr/>
        </p:nvGrpSpPr>
        <p:grpSpPr>
          <a:xfrm>
            <a:off x="31332980" y="276447"/>
            <a:ext cx="1462693" cy="21461830"/>
            <a:chOff x="31332980" y="276447"/>
            <a:chExt cx="1462693" cy="21461830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0BED9B02-E68D-9A42-9038-467B76F38242}"/>
                </a:ext>
              </a:extLst>
            </p:cNvPr>
            <p:cNvGrpSpPr/>
            <p:nvPr/>
          </p:nvGrpSpPr>
          <p:grpSpPr>
            <a:xfrm>
              <a:off x="31332980" y="276447"/>
              <a:ext cx="1462693" cy="21461830"/>
              <a:chOff x="31332980" y="276447"/>
              <a:chExt cx="1462693" cy="21461830"/>
            </a:xfrm>
          </p:grpSpPr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13320973-4236-7148-BF1F-3CD736520AB3}"/>
                  </a:ext>
                </a:extLst>
              </p:cNvPr>
              <p:cNvGrpSpPr/>
              <p:nvPr/>
            </p:nvGrpSpPr>
            <p:grpSpPr>
              <a:xfrm>
                <a:off x="31345172" y="276447"/>
                <a:ext cx="1450501" cy="21461830"/>
                <a:chOff x="31345172" y="276447"/>
                <a:chExt cx="1450501" cy="21461830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AD5D9E55-4819-2A4B-8F39-0C566A788896}"/>
                    </a:ext>
                  </a:extLst>
                </p:cNvPr>
                <p:cNvSpPr txBox="1"/>
                <p:nvPr/>
              </p:nvSpPr>
              <p:spPr>
                <a:xfrm>
                  <a:off x="32098988" y="10043357"/>
                  <a:ext cx="696685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rgbClr val="002060"/>
                      </a:solidFill>
                    </a:rPr>
                    <a:t>1</a:t>
                  </a:r>
                </a:p>
              </p:txBody>
            </p: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9EA7D90C-D0B3-DD45-A70D-B1263E3149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616652" y="276447"/>
                  <a:ext cx="0" cy="2146183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6F37CACF-6A75-3D4A-9DA7-2D6E594A0E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345172" y="10412321"/>
                  <a:ext cx="1307961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246B9B59-AC8E-D34B-8C37-5E927093FF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332980" y="1886313"/>
                <a:ext cx="1307961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E00801F-BADB-1449-AFD6-C64625831C9B}"/>
                </a:ext>
              </a:extLst>
            </p:cNvPr>
            <p:cNvSpPr txBox="1"/>
            <p:nvPr/>
          </p:nvSpPr>
          <p:spPr>
            <a:xfrm>
              <a:off x="32086897" y="159920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0F74253-2633-9646-A341-11ED5B81BE24}"/>
              </a:ext>
            </a:extLst>
          </p:cNvPr>
          <p:cNvGrpSpPr/>
          <p:nvPr/>
        </p:nvGrpSpPr>
        <p:grpSpPr>
          <a:xfrm>
            <a:off x="6469615" y="18396311"/>
            <a:ext cx="26147037" cy="3341962"/>
            <a:chOff x="6469615" y="18396311"/>
            <a:chExt cx="26147037" cy="3341962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9BEC1E5-E55A-384E-99C9-5B82F08A3FBC}"/>
                </a:ext>
              </a:extLst>
            </p:cNvPr>
            <p:cNvGrpSpPr/>
            <p:nvPr/>
          </p:nvGrpSpPr>
          <p:grpSpPr>
            <a:xfrm>
              <a:off x="6469615" y="18396311"/>
              <a:ext cx="26147037" cy="3341962"/>
              <a:chOff x="6469615" y="18396311"/>
              <a:chExt cx="26147037" cy="3341962"/>
            </a:xfrm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15593B4-4556-4541-ABDC-63798882EC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69615" y="18396311"/>
                <a:ext cx="0" cy="3334977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CC550648-72CA-2C4C-9E63-2EDCDE284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469617" y="21731288"/>
                <a:ext cx="26147035" cy="698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B41050CE-9735-2A4F-B517-3AAE0D36B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273835" y="20678334"/>
                <a:ext cx="0" cy="105156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42F58B80-020A-294F-B1CB-8D82B64160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271216" y="20680341"/>
                <a:ext cx="714973" cy="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900E283-4A27-F046-BCD4-94798E1B861A}"/>
                </a:ext>
              </a:extLst>
            </p:cNvPr>
            <p:cNvSpPr txBox="1"/>
            <p:nvPr/>
          </p:nvSpPr>
          <p:spPr>
            <a:xfrm>
              <a:off x="18967430" y="2033799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3741821"/>
            <a:ext cx="1362352" cy="1123198"/>
            <a:chOff x="20542963" y="13716421"/>
            <a:chExt cx="1362352" cy="1123198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867E46E-1D4E-2745-BCD3-D7BF6C263D9D}"/>
                </a:ext>
              </a:extLst>
            </p:cNvPr>
            <p:cNvSpPr txBox="1"/>
            <p:nvPr/>
          </p:nvSpPr>
          <p:spPr>
            <a:xfrm>
              <a:off x="21298378" y="13716421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98581" y="13986179"/>
              <a:ext cx="1306734" cy="89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5AC3DBA5-5E20-2245-A8A1-40716487872A}"/>
              </a:ext>
            </a:extLst>
          </p:cNvPr>
          <p:cNvGrpSpPr/>
          <p:nvPr/>
        </p:nvGrpSpPr>
        <p:grpSpPr>
          <a:xfrm>
            <a:off x="16897422" y="14142652"/>
            <a:ext cx="5285922" cy="7119472"/>
            <a:chOff x="16897422" y="14142652"/>
            <a:chExt cx="5285922" cy="7119472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E5D8294-0B19-6B4A-879F-849154448ACD}"/>
                </a:ext>
              </a:extLst>
            </p:cNvPr>
            <p:cNvSpPr txBox="1"/>
            <p:nvPr/>
          </p:nvSpPr>
          <p:spPr>
            <a:xfrm>
              <a:off x="21225699" y="14142652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867E713-F307-5345-B5E5-4306C565ABAF}"/>
                </a:ext>
              </a:extLst>
            </p:cNvPr>
            <p:cNvCxnSpPr>
              <a:cxnSpLocks/>
            </p:cNvCxnSpPr>
            <p:nvPr/>
          </p:nvCxnSpPr>
          <p:spPr>
            <a:xfrm>
              <a:off x="16963950" y="21214668"/>
              <a:ext cx="2117463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38A76939-DED5-A842-8C92-5E0BB86BF5E6}"/>
                </a:ext>
              </a:extLst>
            </p:cNvPr>
            <p:cNvCxnSpPr>
              <a:cxnSpLocks/>
            </p:cNvCxnSpPr>
            <p:nvPr/>
          </p:nvCxnSpPr>
          <p:spPr>
            <a:xfrm>
              <a:off x="19064856" y="18980187"/>
              <a:ext cx="0" cy="222632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82FDF1E6-BD51-7E40-AD22-8A105C98168D}"/>
                </a:ext>
              </a:extLst>
            </p:cNvPr>
            <p:cNvCxnSpPr>
              <a:cxnSpLocks/>
            </p:cNvCxnSpPr>
            <p:nvPr/>
          </p:nvCxnSpPr>
          <p:spPr>
            <a:xfrm>
              <a:off x="19052837" y="18976478"/>
              <a:ext cx="244144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30B2977-34F9-A647-A06F-B43FB119FCA5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0" cy="45463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2B77FF9-3381-ED44-859F-A925919FD997}"/>
                </a:ext>
              </a:extLst>
            </p:cNvPr>
            <p:cNvCxnSpPr>
              <a:cxnSpLocks/>
            </p:cNvCxnSpPr>
            <p:nvPr/>
          </p:nvCxnSpPr>
          <p:spPr>
            <a:xfrm>
              <a:off x="21481846" y="14408904"/>
              <a:ext cx="701498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80D298F-3816-8641-B916-77046DC85871}"/>
                </a:ext>
              </a:extLst>
            </p:cNvPr>
            <p:cNvSpPr txBox="1"/>
            <p:nvPr/>
          </p:nvSpPr>
          <p:spPr>
            <a:xfrm>
              <a:off x="16897422" y="2086201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7ABA14F-8375-AC42-8D2C-DB7A4CC0C471}"/>
              </a:ext>
            </a:extLst>
          </p:cNvPr>
          <p:cNvGrpSpPr/>
          <p:nvPr/>
        </p:nvGrpSpPr>
        <p:grpSpPr>
          <a:xfrm>
            <a:off x="23970246" y="20843082"/>
            <a:ext cx="4510616" cy="664972"/>
            <a:chOff x="23970246" y="20843082"/>
            <a:chExt cx="4510616" cy="66497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53087FE-B272-3440-9662-7B7248737D0C}"/>
                </a:ext>
              </a:extLst>
            </p:cNvPr>
            <p:cNvSpPr txBox="1"/>
            <p:nvPr/>
          </p:nvSpPr>
          <p:spPr>
            <a:xfrm>
              <a:off x="24111652" y="20863744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E41ED8B0-6D9E-F04B-86F3-0DD6276B5E98}"/>
                </a:ext>
              </a:extLst>
            </p:cNvPr>
            <p:cNvSpPr txBox="1"/>
            <p:nvPr/>
          </p:nvSpPr>
          <p:spPr>
            <a:xfrm>
              <a:off x="28004203" y="20843082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208AA036-5EE9-B54B-95B3-59F2869B5A41}"/>
                </a:ext>
              </a:extLst>
            </p:cNvPr>
            <p:cNvCxnSpPr>
              <a:cxnSpLocks/>
            </p:cNvCxnSpPr>
            <p:nvPr/>
          </p:nvCxnSpPr>
          <p:spPr>
            <a:xfrm>
              <a:off x="24476380" y="21508053"/>
              <a:ext cx="343602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2E9315C-19BB-BB49-B15C-F584F8D9A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912404" y="21177933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950E279-5477-D341-89A3-39249F1B76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1798" y="21177933"/>
              <a:ext cx="57906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AC849F4-E19D-3C4C-87F3-76214AA50B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476380" y="21177932"/>
              <a:ext cx="0" cy="330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629D2F0-8CB9-0049-9DF1-6848074AA9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70246" y="21185179"/>
              <a:ext cx="516741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CBA8AA7B-C70C-2D44-945D-47E18C1D6C3C}"/>
              </a:ext>
            </a:extLst>
          </p:cNvPr>
          <p:cNvGrpSpPr/>
          <p:nvPr/>
        </p:nvGrpSpPr>
        <p:grpSpPr>
          <a:xfrm>
            <a:off x="4740632" y="18098520"/>
            <a:ext cx="2883581" cy="1074372"/>
            <a:chOff x="4740632" y="18098520"/>
            <a:chExt cx="2883581" cy="1074372"/>
          </a:xfrm>
        </p:grpSpPr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85D9CC1C-58EF-8045-96EB-FD97AEDD912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45877" y="19101354"/>
              <a:ext cx="578336" cy="6408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23153389-EFC3-0D45-A636-7B3EE4F7C882}"/>
                </a:ext>
              </a:extLst>
            </p:cNvPr>
            <p:cNvSpPr txBox="1"/>
            <p:nvPr/>
          </p:nvSpPr>
          <p:spPr>
            <a:xfrm>
              <a:off x="6913442" y="18772782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3EE4F05-C3E5-4B4A-8D9E-D23B5244B3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0713" y="18408547"/>
              <a:ext cx="2137038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058B616-76B2-AC49-85FA-A88FB82C8FFD}"/>
                </a:ext>
              </a:extLst>
            </p:cNvPr>
            <p:cNvSpPr txBox="1"/>
            <p:nvPr/>
          </p:nvSpPr>
          <p:spPr>
            <a:xfrm>
              <a:off x="4740632" y="180985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1CCEC1A5-272C-8646-B0C0-6027775F6A06}"/>
              </a:ext>
            </a:extLst>
          </p:cNvPr>
          <p:cNvGrpSpPr/>
          <p:nvPr/>
        </p:nvGrpSpPr>
        <p:grpSpPr>
          <a:xfrm>
            <a:off x="11771498" y="19556360"/>
            <a:ext cx="1958311" cy="1675040"/>
            <a:chOff x="11989213" y="19499208"/>
            <a:chExt cx="1958311" cy="1675040"/>
          </a:xfrm>
        </p:grpSpPr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B77A29D8-88D5-9248-A3ED-ABBAE4D6EB24}"/>
                </a:ext>
              </a:extLst>
            </p:cNvPr>
            <p:cNvSpPr txBox="1"/>
            <p:nvPr/>
          </p:nvSpPr>
          <p:spPr>
            <a:xfrm>
              <a:off x="13414841" y="20774138"/>
              <a:ext cx="229374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641E89D-5CF2-9D45-A7AF-C1453148A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21291" y="19826333"/>
              <a:ext cx="0" cy="1335024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00C0A103-0BA2-A240-A1C9-6D35FDE5E9D4}"/>
                </a:ext>
              </a:extLst>
            </p:cNvPr>
            <p:cNvCxnSpPr>
              <a:cxnSpLocks/>
            </p:cNvCxnSpPr>
            <p:nvPr/>
          </p:nvCxnSpPr>
          <p:spPr>
            <a:xfrm>
              <a:off x="12802013" y="21171804"/>
              <a:ext cx="114551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9CB8661-E199-0B4C-ABF1-49F91A3C2DEA}"/>
                </a:ext>
              </a:extLst>
            </p:cNvPr>
            <p:cNvCxnSpPr>
              <a:cxnSpLocks/>
            </p:cNvCxnSpPr>
            <p:nvPr/>
          </p:nvCxnSpPr>
          <p:spPr>
            <a:xfrm>
              <a:off x="11989213" y="19833530"/>
              <a:ext cx="822960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0293115-90F2-6B48-AEF4-9913818F3A4D}"/>
                </a:ext>
              </a:extLst>
            </p:cNvPr>
            <p:cNvSpPr txBox="1"/>
            <p:nvPr/>
          </p:nvSpPr>
          <p:spPr>
            <a:xfrm>
              <a:off x="12326426" y="19499208"/>
              <a:ext cx="600691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11758" cy="11327013"/>
              <a:chOff x="7416025" y="1691531"/>
              <a:chExt cx="5911758" cy="11327013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11758" cy="11327013"/>
                <a:chOff x="7416025" y="1691531"/>
                <a:chExt cx="5911758" cy="11327013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3325239" y="2217810"/>
                  <a:ext cx="2544" cy="10800734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DD3A5FAD-3B66-5E48-87AC-E20AD075BAAC}"/>
              </a:ext>
            </a:extLst>
          </p:cNvPr>
          <p:cNvGrpSpPr/>
          <p:nvPr/>
        </p:nvGrpSpPr>
        <p:grpSpPr>
          <a:xfrm>
            <a:off x="27552878" y="20462194"/>
            <a:ext cx="784849" cy="557461"/>
            <a:chOff x="15729723" y="20669967"/>
            <a:chExt cx="784849" cy="557461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39A0E1-AB70-D04D-B907-293F112EC11E}"/>
                </a:ext>
              </a:extLst>
            </p:cNvPr>
            <p:cNvSpPr txBox="1"/>
            <p:nvPr/>
          </p:nvSpPr>
          <p:spPr>
            <a:xfrm>
              <a:off x="16038689" y="20669967"/>
              <a:ext cx="4758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38D536C-E07E-0049-9920-CD44EF985196}"/>
                </a:ext>
              </a:extLst>
            </p:cNvPr>
            <p:cNvSpPr txBox="1"/>
            <p:nvPr/>
          </p:nvSpPr>
          <p:spPr>
            <a:xfrm>
              <a:off x="15922074" y="20827318"/>
              <a:ext cx="2589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4A135CE3-A761-104F-9F00-7BA1548AC9A4}"/>
                </a:ext>
              </a:extLst>
            </p:cNvPr>
            <p:cNvGrpSpPr/>
            <p:nvPr/>
          </p:nvGrpSpPr>
          <p:grpSpPr>
            <a:xfrm>
              <a:off x="15729723" y="20947740"/>
              <a:ext cx="724007" cy="201168"/>
              <a:chOff x="15729723" y="20947740"/>
              <a:chExt cx="724007" cy="201168"/>
            </a:xfrm>
          </p:grpSpPr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0D2C8739-4E0D-F94B-B5B8-3E0B4C172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729723" y="21145902"/>
                <a:ext cx="405738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44EFCE89-B75B-8E4E-B138-0EF45F95CD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136744" y="20947740"/>
                <a:ext cx="0" cy="201168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4E306B2B-B148-A249-9D40-298B46F403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129656" y="20954828"/>
                <a:ext cx="324074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D4CF31F7-D9BB-6947-B440-91BB74209818}"/>
              </a:ext>
            </a:extLst>
          </p:cNvPr>
          <p:cNvGrpSpPr/>
          <p:nvPr/>
        </p:nvGrpSpPr>
        <p:grpSpPr>
          <a:xfrm>
            <a:off x="7045877" y="14618665"/>
            <a:ext cx="5541489" cy="4467832"/>
            <a:chOff x="7263592" y="14618665"/>
            <a:chExt cx="5541489" cy="4467832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BBA2E64-F450-6F49-B720-CDB489D7BC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64401" y="17463012"/>
              <a:ext cx="5529097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C945040-6CC9-F145-A332-3666E15DD9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805081" y="14618665"/>
              <a:ext cx="0" cy="2864343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0D47188-410B-8240-8276-C3FDD64BF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63592" y="17441747"/>
              <a:ext cx="0" cy="164475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3" name="Table 232">
            <a:extLst>
              <a:ext uri="{FF2B5EF4-FFF2-40B4-BE49-F238E27FC236}">
                <a16:creationId xmlns:a16="http://schemas.microsoft.com/office/drawing/2014/main" id="{AC1ACB48-792F-584D-AE09-613FCC98BAC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149788" y="9439784"/>
          <a:ext cx="3225009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50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textural_classes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tclass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4" name="Table 233">
            <a:extLst>
              <a:ext uri="{FF2B5EF4-FFF2-40B4-BE49-F238E27FC236}">
                <a16:creationId xmlns:a16="http://schemas.microsoft.com/office/drawing/2014/main" id="{549DD634-6749-B749-A7D9-D211194D2F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51339" y="6107227"/>
          <a:ext cx="4318413" cy="45466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841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1472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texture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46864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sand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silt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tclass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1" name="Table 240">
            <a:extLst>
              <a:ext uri="{FF2B5EF4-FFF2-40B4-BE49-F238E27FC236}">
                <a16:creationId xmlns:a16="http://schemas.microsoft.com/office/drawing/2014/main" id="{B6BF4A8A-07E3-A945-848C-29730D95F7E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616653" y="20121584"/>
          <a:ext cx="3145075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507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types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2" name="Table 241">
            <a:extLst>
              <a:ext uri="{FF2B5EF4-FFF2-40B4-BE49-F238E27FC236}">
                <a16:creationId xmlns:a16="http://schemas.microsoft.com/office/drawing/2014/main" id="{9E7F9572-99CE-D649-A854-6A5035A7E71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215664" y="19961662"/>
          <a:ext cx="4031224" cy="1483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122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network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type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(10)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sensor_id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(15)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85400E17-70B7-CB46-AC46-8AE4FE6D47D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9507553" y="19501853"/>
          <a:ext cx="4691365" cy="20072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13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2051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allocation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890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dirty="0" err="1"/>
                        <a:t>pk</a:t>
                      </a:r>
                      <a:r>
                        <a:rPr lang="en-US" sz="1800" dirty="0"/>
                        <a:t>,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sensor_id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  <a:endParaRPr lang="en-US" sz="20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47" name="Table 246">
            <a:extLst>
              <a:ext uri="{FF2B5EF4-FFF2-40B4-BE49-F238E27FC236}">
                <a16:creationId xmlns:a16="http://schemas.microsoft.com/office/drawing/2014/main" id="{3844B20D-F017-5B47-BCC8-B3FF0B8CD35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467280" y="17692528"/>
          <a:ext cx="4757980" cy="3850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579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62431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bulk_density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26116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8" name="Table 247">
            <a:extLst>
              <a:ext uri="{FF2B5EF4-FFF2-40B4-BE49-F238E27FC236}">
                <a16:creationId xmlns:a16="http://schemas.microsoft.com/office/drawing/2014/main" id="{CA54F9E5-D1A0-B64F-B258-20D07B1C801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469854" y="20451704"/>
          <a:ext cx="3577137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713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subsamples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8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9" name="Table 248">
            <a:extLst>
              <a:ext uri="{FF2B5EF4-FFF2-40B4-BE49-F238E27FC236}">
                <a16:creationId xmlns:a16="http://schemas.microsoft.com/office/drawing/2014/main" id="{CD0AF9F0-5C8D-AC49-9E14-926B937640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3187" y="17157371"/>
          <a:ext cx="42718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81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weather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11341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timestamp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rainfall_rate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air_temperature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eto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…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4" name="Table 253">
            <a:extLst>
              <a:ext uri="{FF2B5EF4-FFF2-40B4-BE49-F238E27FC236}">
                <a16:creationId xmlns:a16="http://schemas.microsoft.com/office/drawing/2014/main" id="{81C7534E-8FE2-0543-BBB6-F1249DAAD8C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526217" y="2096631"/>
          <a:ext cx="4343535" cy="3730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53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0219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weed_research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3212083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bigserial</a:t>
                      </a:r>
                      <a:endParaRPr lang="en-US" sz="20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filename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img_hyperlink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32299706-AAF4-5A46-8ADE-B12AC7444B8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407055" y="541984"/>
          <a:ext cx="4270273" cy="80141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027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806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sensor_data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7486095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>
                          <a:solidFill>
                            <a:schemeClr val="tx1"/>
                          </a:solidFill>
                        </a:rPr>
                        <a:t>cid</a:t>
                      </a:r>
                      <a:r>
                        <a:rPr lang="en-US" sz="1800" dirty="0"/>
                        <a:t> </a:t>
                      </a:r>
                      <a:r>
                        <a:rPr lang="en-US" sz="18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bigserial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ts_up</a:t>
                      </a: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ode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replicate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batt_v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timestamp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t_amb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t_lb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vwc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permittivity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ec_bulk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ec_corrected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6" name="Table 255">
            <a:extLst>
              <a:ext uri="{FF2B5EF4-FFF2-40B4-BE49-F238E27FC236}">
                <a16:creationId xmlns:a16="http://schemas.microsoft.com/office/drawing/2014/main" id="{7ADBBEEE-F08E-D944-A510-A88427A1726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8040185" y="633585"/>
          <a:ext cx="4206703" cy="658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670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9887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yield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70896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row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row_spacing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stand_count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harvest_wt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moisture_1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moisture_2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grain_test_wt1 </a:t>
                      </a:r>
                      <a:r>
                        <a:rPr lang="en-US" sz="2000" i="1" u="none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grain_test_wt2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1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notes </a:t>
                      </a:r>
                      <a:r>
                        <a:rPr lang="en-US" sz="18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7" name="Table 256">
            <a:extLst>
              <a:ext uri="{FF2B5EF4-FFF2-40B4-BE49-F238E27FC236}">
                <a16:creationId xmlns:a16="http://schemas.microsoft.com/office/drawing/2014/main" id="{4F56B751-8BB8-FE47-B1FC-809C7B44140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6810029" y="9126945"/>
          <a:ext cx="5486579" cy="10611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5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748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00843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fresh_wt_a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fresh_wt_b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legumes_40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null, default=F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percent_fat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percent_ash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percent_adf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percent_ndf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b="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percent_nfc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percent_cellulose_calc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percent_hemicell_calc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percent_carb_norm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percent_cellulose_norm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percent_lignin_norm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drill_spacing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8" name="Table 257">
            <a:extLst>
              <a:ext uri="{FF2B5EF4-FFF2-40B4-BE49-F238E27FC236}">
                <a16:creationId xmlns:a16="http://schemas.microsoft.com/office/drawing/2014/main" id="{13457543-6B17-1E40-8175-ACF514DD2BE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1709907" y="12339286"/>
          <a:ext cx="4693480" cy="66188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480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53302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decomp_biomass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021222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code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subsample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fresh_biomass_wt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recovery_date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dry_biomass_wt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crucible_wt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tot_bwt_at_65 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tot_bwt_at_550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percent_c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percent_n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 [0-100]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9" name="Table 258">
            <a:extLst>
              <a:ext uri="{FF2B5EF4-FFF2-40B4-BE49-F238E27FC236}">
                <a16:creationId xmlns:a16="http://schemas.microsoft.com/office/drawing/2014/main" id="{1BEA0CBA-31F9-EE49-9FAD-AF7E15DDEDE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623595" y="11081200"/>
          <a:ext cx="2779792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79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times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time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60" name="Table 259">
            <a:extLst>
              <a:ext uri="{FF2B5EF4-FFF2-40B4-BE49-F238E27FC236}">
                <a16:creationId xmlns:a16="http://schemas.microsoft.com/office/drawing/2014/main" id="{1628C397-19E5-0743-BB2E-EED05909F0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9570390" y="7498630"/>
          <a:ext cx="2660946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09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rows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row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char(2)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DCCA370F-B1BE-8740-9D32-A56739E062EB}"/>
              </a:ext>
            </a:extLst>
          </p:cNvPr>
          <p:cNvCxnSpPr>
            <a:cxnSpLocks/>
          </p:cNvCxnSpPr>
          <p:nvPr/>
        </p:nvCxnSpPr>
        <p:spPr>
          <a:xfrm flipH="1">
            <a:off x="13047390" y="2217809"/>
            <a:ext cx="5353334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E725CD8-A2DA-9441-A7D7-3F34B8863F9A}"/>
              </a:ext>
            </a:extLst>
          </p:cNvPr>
          <p:cNvCxnSpPr>
            <a:cxnSpLocks/>
          </p:cNvCxnSpPr>
          <p:nvPr/>
        </p:nvCxnSpPr>
        <p:spPr>
          <a:xfrm flipV="1">
            <a:off x="18391416" y="2217809"/>
            <a:ext cx="0" cy="517550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A1F89AAC-AECC-6542-8BB5-B49BF24A92FA}"/>
              </a:ext>
            </a:extLst>
          </p:cNvPr>
          <p:cNvSpPr txBox="1"/>
          <p:nvPr/>
        </p:nvSpPr>
        <p:spPr>
          <a:xfrm>
            <a:off x="26363082" y="1068172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3840B27F-62E0-AC45-9D53-D4C48E258534}"/>
              </a:ext>
            </a:extLst>
          </p:cNvPr>
          <p:cNvSpPr txBox="1"/>
          <p:nvPr/>
        </p:nvSpPr>
        <p:spPr>
          <a:xfrm>
            <a:off x="27647012" y="23407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ED4F86BD-EF5D-154D-93D3-D1F16C57AB21}"/>
              </a:ext>
            </a:extLst>
          </p:cNvPr>
          <p:cNvSpPr txBox="1"/>
          <p:nvPr/>
        </p:nvSpPr>
        <p:spPr>
          <a:xfrm>
            <a:off x="32110633" y="8341333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862FF107-FCB1-9E4A-9708-BE5E0EAC781D}"/>
              </a:ext>
            </a:extLst>
          </p:cNvPr>
          <p:cNvSpPr txBox="1"/>
          <p:nvPr/>
        </p:nvSpPr>
        <p:spPr>
          <a:xfrm>
            <a:off x="32146940" y="284460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A431C0A8-BF8D-7640-B20C-C9563B7CFF72}"/>
              </a:ext>
            </a:extLst>
          </p:cNvPr>
          <p:cNvCxnSpPr>
            <a:cxnSpLocks/>
          </p:cNvCxnSpPr>
          <p:nvPr/>
        </p:nvCxnSpPr>
        <p:spPr>
          <a:xfrm>
            <a:off x="19030613" y="7338610"/>
            <a:ext cx="0" cy="68998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D7D3E6CE-69D1-E14B-BC18-B775E9CDAE59}"/>
              </a:ext>
            </a:extLst>
          </p:cNvPr>
          <p:cNvCxnSpPr>
            <a:cxnSpLocks/>
          </p:cNvCxnSpPr>
          <p:nvPr/>
        </p:nvCxnSpPr>
        <p:spPr>
          <a:xfrm>
            <a:off x="1110426" y="18213606"/>
            <a:ext cx="0" cy="119879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1B997B3D-CA50-5B40-8702-B8B80B7B5E1B}"/>
              </a:ext>
            </a:extLst>
          </p:cNvPr>
          <p:cNvCxnSpPr>
            <a:cxnSpLocks/>
          </p:cNvCxnSpPr>
          <p:nvPr/>
        </p:nvCxnSpPr>
        <p:spPr>
          <a:xfrm>
            <a:off x="7943397" y="18818547"/>
            <a:ext cx="0" cy="12796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7581F50B-8183-C240-979C-6AE78514BA2C}"/>
              </a:ext>
            </a:extLst>
          </p:cNvPr>
          <p:cNvCxnSpPr>
            <a:cxnSpLocks/>
          </p:cNvCxnSpPr>
          <p:nvPr/>
        </p:nvCxnSpPr>
        <p:spPr>
          <a:xfrm>
            <a:off x="28473881" y="1616047"/>
            <a:ext cx="0" cy="1680951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9D0655-8D72-D342-83EE-DA8C0DC10A27}"/>
              </a:ext>
            </a:extLst>
          </p:cNvPr>
          <p:cNvCxnSpPr>
            <a:cxnSpLocks/>
          </p:cNvCxnSpPr>
          <p:nvPr/>
        </p:nvCxnSpPr>
        <p:spPr>
          <a:xfrm>
            <a:off x="22154813" y="13453590"/>
            <a:ext cx="0" cy="159296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87E514D7-6B29-004C-8E76-9C84AB26425D}"/>
              </a:ext>
            </a:extLst>
          </p:cNvPr>
          <p:cNvCxnSpPr>
            <a:cxnSpLocks/>
          </p:cNvCxnSpPr>
          <p:nvPr/>
        </p:nvCxnSpPr>
        <p:spPr>
          <a:xfrm>
            <a:off x="19982997" y="20649758"/>
            <a:ext cx="0" cy="66765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Connector 295">
            <a:extLst>
              <a:ext uri="{FF2B5EF4-FFF2-40B4-BE49-F238E27FC236}">
                <a16:creationId xmlns:a16="http://schemas.microsoft.com/office/drawing/2014/main" id="{26DE95F3-8394-F04F-8F31-91C0524BCE19}"/>
              </a:ext>
            </a:extLst>
          </p:cNvPr>
          <p:cNvCxnSpPr>
            <a:cxnSpLocks/>
          </p:cNvCxnSpPr>
          <p:nvPr/>
        </p:nvCxnSpPr>
        <p:spPr>
          <a:xfrm flipH="1">
            <a:off x="23100828" y="294792"/>
            <a:ext cx="9510206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76F77EC6-F4B1-5347-B2CA-4826283C4F58}"/>
              </a:ext>
            </a:extLst>
          </p:cNvPr>
          <p:cNvCxnSpPr>
            <a:cxnSpLocks/>
          </p:cNvCxnSpPr>
          <p:nvPr/>
        </p:nvCxnSpPr>
        <p:spPr>
          <a:xfrm flipV="1">
            <a:off x="23097744" y="294793"/>
            <a:ext cx="3084" cy="1868152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0" cy="140151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BCEBDCEB-8827-8046-88F2-FB8F561CDCCF}"/>
              </a:ext>
            </a:extLst>
          </p:cNvPr>
          <p:cNvCxnSpPr>
            <a:cxnSpLocks/>
          </p:cNvCxnSpPr>
          <p:nvPr/>
        </p:nvCxnSpPr>
        <p:spPr>
          <a:xfrm>
            <a:off x="23282871" y="10735645"/>
            <a:ext cx="352715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Straight Connector 405">
            <a:extLst>
              <a:ext uri="{FF2B5EF4-FFF2-40B4-BE49-F238E27FC236}">
                <a16:creationId xmlns:a16="http://schemas.microsoft.com/office/drawing/2014/main" id="{57352870-34ED-8C4C-A4FA-6B14EDDC270D}"/>
              </a:ext>
            </a:extLst>
          </p:cNvPr>
          <p:cNvCxnSpPr>
            <a:cxnSpLocks/>
          </p:cNvCxnSpPr>
          <p:nvPr/>
        </p:nvCxnSpPr>
        <p:spPr>
          <a:xfrm flipV="1">
            <a:off x="26689903" y="8923521"/>
            <a:ext cx="0" cy="1820145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>
            <a:extLst>
              <a:ext uri="{FF2B5EF4-FFF2-40B4-BE49-F238E27FC236}">
                <a16:creationId xmlns:a16="http://schemas.microsoft.com/office/drawing/2014/main" id="{B8B547F1-3FBD-384A-A27E-C188143AA5F1}"/>
              </a:ext>
            </a:extLst>
          </p:cNvPr>
          <p:cNvCxnSpPr>
            <a:cxnSpLocks/>
          </p:cNvCxnSpPr>
          <p:nvPr/>
        </p:nvCxnSpPr>
        <p:spPr>
          <a:xfrm>
            <a:off x="23117195" y="8938959"/>
            <a:ext cx="479278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19509997-C035-A248-A4F0-F2C9692628D2}"/>
              </a:ext>
            </a:extLst>
          </p:cNvPr>
          <p:cNvSpPr txBox="1"/>
          <p:nvPr/>
        </p:nvSpPr>
        <p:spPr>
          <a:xfrm>
            <a:off x="20902967" y="12404543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cxnSp>
        <p:nvCxnSpPr>
          <p:cNvPr id="415" name="Straight Connector 414">
            <a:extLst>
              <a:ext uri="{FF2B5EF4-FFF2-40B4-BE49-F238E27FC236}">
                <a16:creationId xmlns:a16="http://schemas.microsoft.com/office/drawing/2014/main" id="{C0FCC742-79FE-E140-BFCC-537EB06FE5A9}"/>
              </a:ext>
            </a:extLst>
          </p:cNvPr>
          <p:cNvCxnSpPr>
            <a:cxnSpLocks/>
          </p:cNvCxnSpPr>
          <p:nvPr/>
        </p:nvCxnSpPr>
        <p:spPr>
          <a:xfrm>
            <a:off x="21006419" y="12443966"/>
            <a:ext cx="23117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>
            <a:extLst>
              <a:ext uri="{FF2B5EF4-FFF2-40B4-BE49-F238E27FC236}">
                <a16:creationId xmlns:a16="http://schemas.microsoft.com/office/drawing/2014/main" id="{ACA77A5A-4AE6-B242-951F-24F9FB171FE3}"/>
              </a:ext>
            </a:extLst>
          </p:cNvPr>
          <p:cNvCxnSpPr>
            <a:cxnSpLocks/>
          </p:cNvCxnSpPr>
          <p:nvPr/>
        </p:nvCxnSpPr>
        <p:spPr>
          <a:xfrm flipH="1" flipV="1">
            <a:off x="21221627" y="11937105"/>
            <a:ext cx="0" cy="398425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0" name="Straight Connector 419">
            <a:extLst>
              <a:ext uri="{FF2B5EF4-FFF2-40B4-BE49-F238E27FC236}">
                <a16:creationId xmlns:a16="http://schemas.microsoft.com/office/drawing/2014/main" id="{92D42E17-EDDE-0D40-A549-66BC5954BDE2}"/>
              </a:ext>
            </a:extLst>
          </p:cNvPr>
          <p:cNvCxnSpPr>
            <a:cxnSpLocks/>
          </p:cNvCxnSpPr>
          <p:nvPr/>
        </p:nvCxnSpPr>
        <p:spPr>
          <a:xfrm>
            <a:off x="21224895" y="11937105"/>
            <a:ext cx="1901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Straight Connector 421">
            <a:extLst>
              <a:ext uri="{FF2B5EF4-FFF2-40B4-BE49-F238E27FC236}">
                <a16:creationId xmlns:a16="http://schemas.microsoft.com/office/drawing/2014/main" id="{C1211A76-5BF8-214A-9F8F-965BE8678470}"/>
              </a:ext>
            </a:extLst>
          </p:cNvPr>
          <p:cNvCxnSpPr>
            <a:cxnSpLocks/>
          </p:cNvCxnSpPr>
          <p:nvPr/>
        </p:nvCxnSpPr>
        <p:spPr>
          <a:xfrm flipH="1">
            <a:off x="23126228" y="10603605"/>
            <a:ext cx="0" cy="134620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Straight Connector 425">
            <a:extLst>
              <a:ext uri="{FF2B5EF4-FFF2-40B4-BE49-F238E27FC236}">
                <a16:creationId xmlns:a16="http://schemas.microsoft.com/office/drawing/2014/main" id="{89936FDE-DBAE-D14A-8E73-043401B2FF24}"/>
              </a:ext>
            </a:extLst>
          </p:cNvPr>
          <p:cNvCxnSpPr>
            <a:cxnSpLocks/>
          </p:cNvCxnSpPr>
          <p:nvPr/>
        </p:nvCxnSpPr>
        <p:spPr>
          <a:xfrm>
            <a:off x="23117195" y="10603605"/>
            <a:ext cx="342580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9" name="Straight Connector 428">
            <a:extLst>
              <a:ext uri="{FF2B5EF4-FFF2-40B4-BE49-F238E27FC236}">
                <a16:creationId xmlns:a16="http://schemas.microsoft.com/office/drawing/2014/main" id="{06477C83-78BB-0B4F-A7DC-A285602BF3EF}"/>
              </a:ext>
            </a:extLst>
          </p:cNvPr>
          <p:cNvCxnSpPr>
            <a:cxnSpLocks/>
          </p:cNvCxnSpPr>
          <p:nvPr/>
        </p:nvCxnSpPr>
        <p:spPr>
          <a:xfrm>
            <a:off x="26543000" y="8741443"/>
            <a:ext cx="0" cy="1862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1" name="Straight Connector 430">
            <a:extLst>
              <a:ext uri="{FF2B5EF4-FFF2-40B4-BE49-F238E27FC236}">
                <a16:creationId xmlns:a16="http://schemas.microsoft.com/office/drawing/2014/main" id="{56F748DC-660C-8143-A419-A905CCAC07CD}"/>
              </a:ext>
            </a:extLst>
          </p:cNvPr>
          <p:cNvCxnSpPr>
            <a:cxnSpLocks/>
          </p:cNvCxnSpPr>
          <p:nvPr/>
        </p:nvCxnSpPr>
        <p:spPr>
          <a:xfrm>
            <a:off x="23282871" y="8741443"/>
            <a:ext cx="452200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Straight Connector 432">
            <a:extLst>
              <a:ext uri="{FF2B5EF4-FFF2-40B4-BE49-F238E27FC236}">
                <a16:creationId xmlns:a16="http://schemas.microsoft.com/office/drawing/2014/main" id="{31D2D36D-AC6D-BB4C-A7D4-3CB120643258}"/>
              </a:ext>
            </a:extLst>
          </p:cNvPr>
          <p:cNvCxnSpPr>
            <a:cxnSpLocks/>
          </p:cNvCxnSpPr>
          <p:nvPr/>
        </p:nvCxnSpPr>
        <p:spPr>
          <a:xfrm>
            <a:off x="27786656" y="2217809"/>
            <a:ext cx="0" cy="652363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8" name="TextBox 437">
            <a:extLst>
              <a:ext uri="{FF2B5EF4-FFF2-40B4-BE49-F238E27FC236}">
                <a16:creationId xmlns:a16="http://schemas.microsoft.com/office/drawing/2014/main" id="{4C599B5F-F22B-2747-9D62-6B224DBCE2F9}"/>
              </a:ext>
            </a:extLst>
          </p:cNvPr>
          <p:cNvSpPr txBox="1"/>
          <p:nvPr/>
        </p:nvSpPr>
        <p:spPr>
          <a:xfrm>
            <a:off x="27608983" y="1922872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BDF97BAB-78DD-3E42-8F9B-B28BF0D8391E}"/>
              </a:ext>
            </a:extLst>
          </p:cNvPr>
          <p:cNvSpPr txBox="1"/>
          <p:nvPr/>
        </p:nvSpPr>
        <p:spPr>
          <a:xfrm>
            <a:off x="22935227" y="2669818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41" name="Straight Connector 440">
            <a:extLst>
              <a:ext uri="{FF2B5EF4-FFF2-40B4-BE49-F238E27FC236}">
                <a16:creationId xmlns:a16="http://schemas.microsoft.com/office/drawing/2014/main" id="{B604E9FA-36F0-164D-8096-663D89E9EEF5}"/>
              </a:ext>
            </a:extLst>
          </p:cNvPr>
          <p:cNvCxnSpPr>
            <a:cxnSpLocks/>
          </p:cNvCxnSpPr>
          <p:nvPr/>
        </p:nvCxnSpPr>
        <p:spPr>
          <a:xfrm flipH="1">
            <a:off x="23282871" y="2993503"/>
            <a:ext cx="0" cy="574794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6" name="Oval 445">
            <a:extLst>
              <a:ext uri="{FF2B5EF4-FFF2-40B4-BE49-F238E27FC236}">
                <a16:creationId xmlns:a16="http://schemas.microsoft.com/office/drawing/2014/main" id="{BFBD0A6F-D027-8C47-AA07-EA18B6B6711B}"/>
              </a:ext>
            </a:extLst>
          </p:cNvPr>
          <p:cNvSpPr/>
          <p:nvPr/>
        </p:nvSpPr>
        <p:spPr>
          <a:xfrm>
            <a:off x="26440898" y="8893239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8" name="Straight Connector 447">
            <a:extLst>
              <a:ext uri="{FF2B5EF4-FFF2-40B4-BE49-F238E27FC236}">
                <a16:creationId xmlns:a16="http://schemas.microsoft.com/office/drawing/2014/main" id="{B3537327-89CF-CB47-A2D4-E22A9BA664A2}"/>
              </a:ext>
            </a:extLst>
          </p:cNvPr>
          <p:cNvCxnSpPr>
            <a:cxnSpLocks/>
          </p:cNvCxnSpPr>
          <p:nvPr/>
        </p:nvCxnSpPr>
        <p:spPr>
          <a:xfrm>
            <a:off x="23117771" y="4254500"/>
            <a:ext cx="0" cy="46901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extBox 452">
            <a:extLst>
              <a:ext uri="{FF2B5EF4-FFF2-40B4-BE49-F238E27FC236}">
                <a16:creationId xmlns:a16="http://schemas.microsoft.com/office/drawing/2014/main" id="{B2FAE647-AC04-8B46-98FF-FDF549D46BB7}"/>
              </a:ext>
            </a:extLst>
          </p:cNvPr>
          <p:cNvSpPr txBox="1"/>
          <p:nvPr/>
        </p:nvSpPr>
        <p:spPr>
          <a:xfrm>
            <a:off x="22731522" y="3956445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E3F2478F-BD81-814B-B71D-FA539FAB7DD7}"/>
              </a:ext>
            </a:extLst>
          </p:cNvPr>
          <p:cNvCxnSpPr>
            <a:cxnSpLocks/>
          </p:cNvCxnSpPr>
          <p:nvPr/>
        </p:nvCxnSpPr>
        <p:spPr>
          <a:xfrm flipH="1" flipV="1">
            <a:off x="12865830" y="19459166"/>
            <a:ext cx="0" cy="8116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2" name="TextBox 461">
            <a:extLst>
              <a:ext uri="{FF2B5EF4-FFF2-40B4-BE49-F238E27FC236}">
                <a16:creationId xmlns:a16="http://schemas.microsoft.com/office/drawing/2014/main" id="{6734B46E-72CC-D345-8A96-136CBDBF5143}"/>
              </a:ext>
            </a:extLst>
          </p:cNvPr>
          <p:cNvSpPr txBox="1"/>
          <p:nvPr/>
        </p:nvSpPr>
        <p:spPr>
          <a:xfrm>
            <a:off x="12095607" y="19150996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63" name="Straight Connector 462">
            <a:extLst>
              <a:ext uri="{FF2B5EF4-FFF2-40B4-BE49-F238E27FC236}">
                <a16:creationId xmlns:a16="http://schemas.microsoft.com/office/drawing/2014/main" id="{9584FE15-84A4-4D47-8A85-158378F95C21}"/>
              </a:ext>
            </a:extLst>
          </p:cNvPr>
          <p:cNvCxnSpPr>
            <a:cxnSpLocks/>
          </p:cNvCxnSpPr>
          <p:nvPr/>
        </p:nvCxnSpPr>
        <p:spPr>
          <a:xfrm>
            <a:off x="12874971" y="20270785"/>
            <a:ext cx="542384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Straight Connector 465">
            <a:extLst>
              <a:ext uri="{FF2B5EF4-FFF2-40B4-BE49-F238E27FC236}">
                <a16:creationId xmlns:a16="http://schemas.microsoft.com/office/drawing/2014/main" id="{6B55F0F2-FC36-544A-B3F4-470CE55B1ED5}"/>
              </a:ext>
            </a:extLst>
          </p:cNvPr>
          <p:cNvCxnSpPr>
            <a:cxnSpLocks/>
          </p:cNvCxnSpPr>
          <p:nvPr/>
        </p:nvCxnSpPr>
        <p:spPr>
          <a:xfrm flipV="1">
            <a:off x="18269487" y="18680099"/>
            <a:ext cx="0" cy="1590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8" name="Straight Connector 467">
            <a:extLst>
              <a:ext uri="{FF2B5EF4-FFF2-40B4-BE49-F238E27FC236}">
                <a16:creationId xmlns:a16="http://schemas.microsoft.com/office/drawing/2014/main" id="{8376DFA9-B8B2-B04C-8EAF-68A1EF35245D}"/>
              </a:ext>
            </a:extLst>
          </p:cNvPr>
          <p:cNvCxnSpPr>
            <a:cxnSpLocks/>
          </p:cNvCxnSpPr>
          <p:nvPr/>
        </p:nvCxnSpPr>
        <p:spPr>
          <a:xfrm>
            <a:off x="18248291" y="18680099"/>
            <a:ext cx="2017365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0" name="Straight Connector 469">
            <a:extLst>
              <a:ext uri="{FF2B5EF4-FFF2-40B4-BE49-F238E27FC236}">
                <a16:creationId xmlns:a16="http://schemas.microsoft.com/office/drawing/2014/main" id="{2F559AD6-4E46-054A-8DD5-ADB20E9D8C8B}"/>
              </a:ext>
            </a:extLst>
          </p:cNvPr>
          <p:cNvCxnSpPr>
            <a:cxnSpLocks/>
          </p:cNvCxnSpPr>
          <p:nvPr/>
        </p:nvCxnSpPr>
        <p:spPr>
          <a:xfrm flipV="1">
            <a:off x="20250687" y="15921356"/>
            <a:ext cx="0" cy="2758744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Straight Connector 477">
            <a:extLst>
              <a:ext uri="{FF2B5EF4-FFF2-40B4-BE49-F238E27FC236}">
                <a16:creationId xmlns:a16="http://schemas.microsoft.com/office/drawing/2014/main" id="{6E4C5D8E-1934-AF4E-A7F4-CF3F11C57F21}"/>
              </a:ext>
            </a:extLst>
          </p:cNvPr>
          <p:cNvCxnSpPr>
            <a:cxnSpLocks/>
          </p:cNvCxnSpPr>
          <p:nvPr/>
        </p:nvCxnSpPr>
        <p:spPr>
          <a:xfrm>
            <a:off x="20250687" y="15921356"/>
            <a:ext cx="986908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Oval 481">
            <a:extLst>
              <a:ext uri="{FF2B5EF4-FFF2-40B4-BE49-F238E27FC236}">
                <a16:creationId xmlns:a16="http://schemas.microsoft.com/office/drawing/2014/main" id="{DB0A9430-4BC4-FB40-A892-EB560DEDC144}"/>
              </a:ext>
            </a:extLst>
          </p:cNvPr>
          <p:cNvSpPr/>
          <p:nvPr/>
        </p:nvSpPr>
        <p:spPr>
          <a:xfrm rot="16200000">
            <a:off x="21126603" y="139784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E76FAD6F-3D16-B244-A499-90A1BAF36958}"/>
              </a:ext>
            </a:extLst>
          </p:cNvPr>
          <p:cNvSpPr txBox="1"/>
          <p:nvPr/>
        </p:nvSpPr>
        <p:spPr>
          <a:xfrm>
            <a:off x="17922089" y="2984566"/>
            <a:ext cx="6966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∞</a:t>
            </a:r>
          </a:p>
        </p:txBody>
      </p: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Oval 495">
            <a:extLst>
              <a:ext uri="{FF2B5EF4-FFF2-40B4-BE49-F238E27FC236}">
                <a16:creationId xmlns:a16="http://schemas.microsoft.com/office/drawing/2014/main" id="{31428FA1-D7CB-504F-B79A-4138AC3DA6AA}"/>
              </a:ext>
            </a:extLst>
          </p:cNvPr>
          <p:cNvSpPr/>
          <p:nvPr/>
        </p:nvSpPr>
        <p:spPr>
          <a:xfrm rot="16200000">
            <a:off x="18132930" y="7792003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DA56EDAC-BAFF-B44A-98F5-6FEC7F53955D}"/>
              </a:ext>
            </a:extLst>
          </p:cNvPr>
          <p:cNvSpPr/>
          <p:nvPr/>
        </p:nvSpPr>
        <p:spPr>
          <a:xfrm>
            <a:off x="23035700" y="11459035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3546115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782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13053160" y="12123164"/>
            <a:ext cx="3716790" cy="1890518"/>
            <a:chOff x="13321675" y="12123164"/>
            <a:chExt cx="3716790" cy="1890518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8DEA411-43E2-7442-86BE-533E27CCF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321675" y="12123164"/>
              <a:ext cx="0" cy="901956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73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3D452496-FBDC-E34E-88FA-440B0657F246}"/>
              </a:ext>
            </a:extLst>
          </p:cNvPr>
          <p:cNvSpPr txBox="1"/>
          <p:nvPr/>
        </p:nvSpPr>
        <p:spPr>
          <a:xfrm>
            <a:off x="7088922" y="1330480"/>
            <a:ext cx="816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467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A9DCA098-FA1B-D044-A65D-C35B4F2D0C19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8DEA411-43E2-7442-86BE-533E27CCF48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3321675" y="3149600"/>
                <a:ext cx="0" cy="9875520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DE45DED2-F2A8-864A-B069-C19C2B9FDA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959062" y="3199666"/>
                <a:ext cx="5366176" cy="14461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092E2AFC-F6F0-6149-8691-ADB583C6D7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959060" y="1691531"/>
                <a:ext cx="0" cy="1508135"/>
              </a:xfrm>
              <a:prstGeom prst="line">
                <a:avLst/>
              </a:prstGeom>
              <a:ln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9E246C9B-CFB9-254A-8611-C06064598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416025" y="1691531"/>
                <a:ext cx="545249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586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01223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119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0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1" name="Straight Connector 510">
            <a:extLst>
              <a:ext uri="{FF2B5EF4-FFF2-40B4-BE49-F238E27FC236}">
                <a16:creationId xmlns:a16="http://schemas.microsoft.com/office/drawing/2014/main" id="{C49AA053-44D0-CB4F-A37C-A78E9CC26455}"/>
              </a:ext>
            </a:extLst>
          </p:cNvPr>
          <p:cNvCxnSpPr>
            <a:cxnSpLocks/>
          </p:cNvCxnSpPr>
          <p:nvPr/>
        </p:nvCxnSpPr>
        <p:spPr>
          <a:xfrm flipH="1">
            <a:off x="13372288" y="5447071"/>
            <a:ext cx="323441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0" name="TextBox 499">
            <a:extLst>
              <a:ext uri="{FF2B5EF4-FFF2-40B4-BE49-F238E27FC236}">
                <a16:creationId xmlns:a16="http://schemas.microsoft.com/office/drawing/2014/main" id="{DC40369F-3E12-B24F-AF48-1F3F06DAF498}"/>
              </a:ext>
            </a:extLst>
          </p:cNvPr>
          <p:cNvSpPr txBox="1"/>
          <p:nvPr/>
        </p:nvSpPr>
        <p:spPr>
          <a:xfrm>
            <a:off x="17886755" y="4334996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7A979BE6-3173-794D-AE19-C48007B029A2}"/>
              </a:ext>
            </a:extLst>
          </p:cNvPr>
          <p:cNvCxnSpPr>
            <a:cxnSpLocks/>
          </p:cNvCxnSpPr>
          <p:nvPr/>
        </p:nvCxnSpPr>
        <p:spPr>
          <a:xfrm>
            <a:off x="17866692" y="4644938"/>
            <a:ext cx="35210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DFD1BCBB-EADC-4946-96C1-261E2B8E66B3}"/>
              </a:ext>
            </a:extLst>
          </p:cNvPr>
          <p:cNvCxnSpPr>
            <a:cxnSpLocks/>
          </p:cNvCxnSpPr>
          <p:nvPr/>
        </p:nvCxnSpPr>
        <p:spPr>
          <a:xfrm>
            <a:off x="17707968" y="5135348"/>
            <a:ext cx="403656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4AB06D87-569B-D84B-A43D-D915E5C89FD0}"/>
              </a:ext>
            </a:extLst>
          </p:cNvPr>
          <p:cNvCxnSpPr>
            <a:cxnSpLocks/>
          </p:cNvCxnSpPr>
          <p:nvPr/>
        </p:nvCxnSpPr>
        <p:spPr>
          <a:xfrm>
            <a:off x="13224005" y="12468306"/>
            <a:ext cx="526640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7" name="Group 356">
            <a:extLst>
              <a:ext uri="{FF2B5EF4-FFF2-40B4-BE49-F238E27FC236}">
                <a16:creationId xmlns:a16="http://schemas.microsoft.com/office/drawing/2014/main" id="{D1DDCEDD-C98E-0146-ABC1-295E8BFDE78C}"/>
              </a:ext>
            </a:extLst>
          </p:cNvPr>
          <p:cNvGrpSpPr/>
          <p:nvPr/>
        </p:nvGrpSpPr>
        <p:grpSpPr>
          <a:xfrm>
            <a:off x="17063630" y="12651836"/>
            <a:ext cx="2600485" cy="4276702"/>
            <a:chOff x="17063630" y="12651836"/>
            <a:chExt cx="2600485" cy="4276702"/>
          </a:xfrm>
        </p:grpSpPr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16F6CBC-1AC7-4245-A95D-1CE0DD8A6F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64115" y="12651836"/>
              <a:ext cx="0" cy="1857375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F4F45AC-69BF-BB4E-B7D9-FEFFBE84C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920243" y="14509211"/>
              <a:ext cx="1743872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AC3E0EA9-A1E0-4947-B0D2-9F8F77A36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20243" y="14528966"/>
              <a:ext cx="0" cy="2399572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B143273E-D50B-304A-B6F6-FAEF85308F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063630" y="16928538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56BB9BD3-918B-604E-83FC-AD82CFD04BB5}"/>
              </a:ext>
            </a:extLst>
          </p:cNvPr>
          <p:cNvGrpSpPr/>
          <p:nvPr/>
        </p:nvGrpSpPr>
        <p:grpSpPr>
          <a:xfrm>
            <a:off x="16658257" y="12480464"/>
            <a:ext cx="2842231" cy="4013916"/>
            <a:chOff x="16658257" y="12480464"/>
            <a:chExt cx="2842231" cy="4013916"/>
          </a:xfrm>
        </p:grpSpPr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6D200DF-F6F5-C142-8223-C5FA26FE0D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924549" y="12480464"/>
              <a:ext cx="1" cy="63554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A2AD4085-5F20-5243-B8E6-2F92642ED1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498337" y="13096556"/>
              <a:ext cx="2151" cy="1296065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4AC4A518-88A9-6C48-8989-902564B623E4}"/>
                </a:ext>
              </a:extLst>
            </p:cNvPr>
            <p:cNvCxnSpPr>
              <a:cxnSpLocks/>
            </p:cNvCxnSpPr>
            <p:nvPr/>
          </p:nvCxnSpPr>
          <p:spPr>
            <a:xfrm>
              <a:off x="16909371" y="13106616"/>
              <a:ext cx="2578608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4059833-A4AB-6B44-BDDD-5DC491BBCE37}"/>
                </a:ext>
              </a:extLst>
            </p:cNvPr>
            <p:cNvCxnSpPr>
              <a:cxnSpLocks/>
            </p:cNvCxnSpPr>
            <p:nvPr/>
          </p:nvCxnSpPr>
          <p:spPr>
            <a:xfrm>
              <a:off x="16658257" y="12508416"/>
              <a:ext cx="29301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54805179-E85B-AB44-8E3D-73BC6AEF1D4F}"/>
                </a:ext>
              </a:extLst>
            </p:cNvPr>
            <p:cNvCxnSpPr>
              <a:cxnSpLocks/>
            </p:cNvCxnSpPr>
            <p:nvPr/>
          </p:nvCxnSpPr>
          <p:spPr>
            <a:xfrm>
              <a:off x="17770264" y="14392621"/>
              <a:ext cx="1728073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9253D48-141D-2841-8F17-E5157910E2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55976" y="14369948"/>
              <a:ext cx="0" cy="2110144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147F68D5-FA0E-964C-A01E-60EA507C7C6D}"/>
                </a:ext>
              </a:extLst>
            </p:cNvPr>
            <p:cNvCxnSpPr>
              <a:cxnSpLocks/>
            </p:cNvCxnSpPr>
            <p:nvPr/>
          </p:nvCxnSpPr>
          <p:spPr>
            <a:xfrm>
              <a:off x="17405810" y="16494380"/>
              <a:ext cx="364454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7" name="Straight Connector 316">
            <a:extLst>
              <a:ext uri="{FF2B5EF4-FFF2-40B4-BE49-F238E27FC236}">
                <a16:creationId xmlns:a16="http://schemas.microsoft.com/office/drawing/2014/main" id="{F19C01E3-4DF4-3C49-BED4-48AA6BCD4DC5}"/>
              </a:ext>
            </a:extLst>
          </p:cNvPr>
          <p:cNvCxnSpPr>
            <a:cxnSpLocks/>
          </p:cNvCxnSpPr>
          <p:nvPr/>
        </p:nvCxnSpPr>
        <p:spPr>
          <a:xfrm flipV="1">
            <a:off x="16402042" y="13001452"/>
            <a:ext cx="0" cy="162435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Connector 308">
            <a:extLst>
              <a:ext uri="{FF2B5EF4-FFF2-40B4-BE49-F238E27FC236}">
                <a16:creationId xmlns:a16="http://schemas.microsoft.com/office/drawing/2014/main" id="{F6949DCA-2DE7-424C-9F1E-F733A6E12EF8}"/>
              </a:ext>
            </a:extLst>
          </p:cNvPr>
          <p:cNvCxnSpPr>
            <a:cxnSpLocks/>
          </p:cNvCxnSpPr>
          <p:nvPr/>
        </p:nvCxnSpPr>
        <p:spPr>
          <a:xfrm>
            <a:off x="16387763" y="14002210"/>
            <a:ext cx="382187" cy="1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CC788CE-0DD5-B54E-9831-ABB8D3C1C4D6}"/>
              </a:ext>
            </a:extLst>
          </p:cNvPr>
          <p:cNvCxnSpPr>
            <a:cxnSpLocks/>
          </p:cNvCxnSpPr>
          <p:nvPr/>
        </p:nvCxnSpPr>
        <p:spPr>
          <a:xfrm>
            <a:off x="21453692" y="12137160"/>
            <a:ext cx="0" cy="187441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3D886B-6E71-9A4C-AF4A-33F0533C524A}"/>
              </a:ext>
            </a:extLst>
          </p:cNvPr>
          <p:cNvGrpSpPr/>
          <p:nvPr/>
        </p:nvGrpSpPr>
        <p:grpSpPr>
          <a:xfrm>
            <a:off x="16938072" y="5110312"/>
            <a:ext cx="1347258" cy="6350868"/>
            <a:chOff x="16938072" y="5043342"/>
            <a:chExt cx="1347258" cy="642098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7E994A-0BA7-B149-86F2-845800E0E9A6}"/>
                </a:ext>
              </a:extLst>
            </p:cNvPr>
            <p:cNvGrpSpPr/>
            <p:nvPr/>
          </p:nvGrpSpPr>
          <p:grpSpPr>
            <a:xfrm>
              <a:off x="16938072" y="5043342"/>
              <a:ext cx="1183165" cy="6055944"/>
              <a:chOff x="16938072" y="5043342"/>
              <a:chExt cx="1183165" cy="605594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51AA19-9534-FF46-8EA4-F3A620A8E0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38072" y="11099286"/>
                <a:ext cx="1183165" cy="0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F61460F-6603-D647-96BE-770EAF9F00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8098079" y="5043342"/>
                <a:ext cx="12919" cy="6046196"/>
              </a:xfrm>
              <a:prstGeom prst="line">
                <a:avLst/>
              </a:prstGeom>
              <a:ln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A2688-6F91-6343-B126-1C9645A60F25}"/>
                </a:ext>
              </a:extLst>
            </p:cNvPr>
            <p:cNvSpPr txBox="1"/>
            <p:nvPr/>
          </p:nvSpPr>
          <p:spPr>
            <a:xfrm>
              <a:off x="17932767" y="11059795"/>
              <a:ext cx="352563" cy="404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B3E6284-237D-1E48-AEB1-8E3584527415}"/>
              </a:ext>
            </a:extLst>
          </p:cNvPr>
          <p:cNvGrpSpPr/>
          <p:nvPr/>
        </p:nvGrpSpPr>
        <p:grpSpPr>
          <a:xfrm>
            <a:off x="13075630" y="3869965"/>
            <a:ext cx="1235302" cy="8598341"/>
            <a:chOff x="13075630" y="3869965"/>
            <a:chExt cx="1235302" cy="8598341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292E25E-0D83-B346-ABEF-F05B8FFB50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213652" y="4154906"/>
              <a:ext cx="0" cy="83134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44ACD48-0711-BC41-88E2-663C2F6DD4A9}"/>
                </a:ext>
              </a:extLst>
            </p:cNvPr>
            <p:cNvCxnSpPr>
              <a:cxnSpLocks/>
            </p:cNvCxnSpPr>
            <p:nvPr/>
          </p:nvCxnSpPr>
          <p:spPr>
            <a:xfrm>
              <a:off x="13213652" y="4156437"/>
              <a:ext cx="1097280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80259FF-1D11-1044-9C34-E865B0831144}"/>
                </a:ext>
              </a:extLst>
            </p:cNvPr>
            <p:cNvSpPr txBox="1"/>
            <p:nvPr/>
          </p:nvSpPr>
          <p:spPr>
            <a:xfrm>
              <a:off x="13075630" y="386996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6819EF-5168-0742-A26A-EA77B2F1F461}"/>
              </a:ext>
            </a:extLst>
          </p:cNvPr>
          <p:cNvGrpSpPr/>
          <p:nvPr/>
        </p:nvGrpSpPr>
        <p:grpSpPr>
          <a:xfrm>
            <a:off x="13000996" y="3347575"/>
            <a:ext cx="755928" cy="400110"/>
            <a:chOff x="13000996" y="3308247"/>
            <a:chExt cx="755928" cy="400110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FC00ABD-E514-DC42-84A0-D053AF2893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053160" y="3626350"/>
              <a:ext cx="703764" cy="1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78334AA-79AE-D445-8813-3543EE24D08E}"/>
                </a:ext>
              </a:extLst>
            </p:cNvPr>
            <p:cNvSpPr txBox="1"/>
            <p:nvPr/>
          </p:nvSpPr>
          <p:spPr>
            <a:xfrm>
              <a:off x="13000996" y="330824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09885F5-28FC-C44A-92CE-F25EC64B8090}"/>
              </a:ext>
            </a:extLst>
          </p:cNvPr>
          <p:cNvGrpSpPr/>
          <p:nvPr/>
        </p:nvGrpSpPr>
        <p:grpSpPr>
          <a:xfrm>
            <a:off x="20542963" y="14002310"/>
            <a:ext cx="910729" cy="862709"/>
            <a:chOff x="20542963" y="13976910"/>
            <a:chExt cx="910729" cy="862709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942DF53-4FAE-FD43-AFB3-A9520817900F}"/>
                </a:ext>
              </a:extLst>
            </p:cNvPr>
            <p:cNvCxnSpPr>
              <a:cxnSpLocks/>
            </p:cNvCxnSpPr>
            <p:nvPr/>
          </p:nvCxnSpPr>
          <p:spPr>
            <a:xfrm>
              <a:off x="20597274" y="13976910"/>
              <a:ext cx="0" cy="862709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BB84FBE-8A16-774F-9D41-7F77114686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98581" y="13986179"/>
              <a:ext cx="855111" cy="1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238EBE2D-EA01-8C48-94B5-6B42A40ACBFC}"/>
                </a:ext>
              </a:extLst>
            </p:cNvPr>
            <p:cNvSpPr txBox="1"/>
            <p:nvPr/>
          </p:nvSpPr>
          <p:spPr>
            <a:xfrm>
              <a:off x="20542963" y="14246655"/>
              <a:ext cx="4561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06A9D263-7686-FA4B-9119-E6F2B51039C2}"/>
              </a:ext>
            </a:extLst>
          </p:cNvPr>
          <p:cNvGrpSpPr/>
          <p:nvPr/>
        </p:nvGrpSpPr>
        <p:grpSpPr>
          <a:xfrm>
            <a:off x="17451191" y="15671664"/>
            <a:ext cx="1133955" cy="1912463"/>
            <a:chOff x="17451191" y="15671664"/>
            <a:chExt cx="1133955" cy="191246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B713D1D-063B-1C45-BA59-CAE860FEC6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401283" y="15685525"/>
              <a:ext cx="0" cy="179070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64F45C3-6384-EB4E-B30D-76B50D2E60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525592" y="17476225"/>
              <a:ext cx="875691" cy="0"/>
            </a:xfrm>
            <a:prstGeom prst="line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2BA29A06-0A27-1947-9155-1549CCFCA72D}"/>
                </a:ext>
              </a:extLst>
            </p:cNvPr>
            <p:cNvSpPr txBox="1"/>
            <p:nvPr/>
          </p:nvSpPr>
          <p:spPr>
            <a:xfrm>
              <a:off x="17451191" y="17184017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∞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D5CE60E-2949-AA4F-BC39-886616ABEDD8}"/>
                </a:ext>
              </a:extLst>
            </p:cNvPr>
            <p:cNvSpPr txBox="1"/>
            <p:nvPr/>
          </p:nvSpPr>
          <p:spPr>
            <a:xfrm>
              <a:off x="18008546" y="15671664"/>
              <a:ext cx="576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accent6">
                      <a:lumMod val="50000"/>
                    </a:schemeClr>
                  </a:solidFill>
                </a:rPr>
                <a:t>1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5E8B9608-D441-0F4E-AA53-131A24BB6CED}"/>
              </a:ext>
            </a:extLst>
          </p:cNvPr>
          <p:cNvGrpSpPr/>
          <p:nvPr/>
        </p:nvGrpSpPr>
        <p:grpSpPr>
          <a:xfrm>
            <a:off x="17314151" y="17738328"/>
            <a:ext cx="713640" cy="2088688"/>
            <a:chOff x="17314151" y="17738328"/>
            <a:chExt cx="713640" cy="208868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E3CB889-2632-124D-9676-51D3C5F0253F}"/>
                </a:ext>
              </a:extLst>
            </p:cNvPr>
            <p:cNvSpPr txBox="1"/>
            <p:nvPr/>
          </p:nvSpPr>
          <p:spPr>
            <a:xfrm>
              <a:off x="17427100" y="1773832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448F0AA-D473-3540-87D9-686ADA09B3E8}"/>
                </a:ext>
              </a:extLst>
            </p:cNvPr>
            <p:cNvCxnSpPr>
              <a:cxnSpLocks/>
            </p:cNvCxnSpPr>
            <p:nvPr/>
          </p:nvCxnSpPr>
          <p:spPr>
            <a:xfrm>
              <a:off x="17334791" y="197849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DB613DA-A906-E149-A583-61D5D17C150C}"/>
                </a:ext>
              </a:extLst>
            </p:cNvPr>
            <p:cNvCxnSpPr>
              <a:cxnSpLocks/>
            </p:cNvCxnSpPr>
            <p:nvPr/>
          </p:nvCxnSpPr>
          <p:spPr>
            <a:xfrm>
              <a:off x="17314151" y="18045060"/>
              <a:ext cx="502199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3FA747D-E0DD-C341-9C26-B1E7B6CC88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7816350" y="18045060"/>
              <a:ext cx="0" cy="173990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06432FD-F0D5-4544-BDFA-206CE17DD272}"/>
                </a:ext>
              </a:extLst>
            </p:cNvPr>
            <p:cNvSpPr txBox="1"/>
            <p:nvPr/>
          </p:nvSpPr>
          <p:spPr>
            <a:xfrm>
              <a:off x="17593514" y="19426906"/>
              <a:ext cx="2293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842EBED-8DC0-9346-8973-364885EAC9DC}"/>
              </a:ext>
            </a:extLst>
          </p:cNvPr>
          <p:cNvGrpSpPr/>
          <p:nvPr/>
        </p:nvGrpSpPr>
        <p:grpSpPr>
          <a:xfrm>
            <a:off x="12570942" y="15679713"/>
            <a:ext cx="722038" cy="400110"/>
            <a:chOff x="12570942" y="15679713"/>
            <a:chExt cx="722038" cy="400110"/>
          </a:xfrm>
        </p:grpSpPr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98B23117-CE99-304C-8620-5F5C1FD20138}"/>
                </a:ext>
              </a:extLst>
            </p:cNvPr>
            <p:cNvSpPr txBox="1"/>
            <p:nvPr/>
          </p:nvSpPr>
          <p:spPr>
            <a:xfrm>
              <a:off x="12570942" y="1567971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CD854E0-597B-594F-84D5-F8EE86BCA9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78007" y="16037345"/>
              <a:ext cx="714973" cy="0"/>
            </a:xfrm>
            <a:prstGeom prst="line">
              <a:avLst/>
            </a:prstGeom>
            <a:ln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7A85B08D-B11A-8249-BB09-06CC1357BA1E}"/>
              </a:ext>
            </a:extLst>
          </p:cNvPr>
          <p:cNvGrpSpPr/>
          <p:nvPr/>
        </p:nvGrpSpPr>
        <p:grpSpPr>
          <a:xfrm>
            <a:off x="7147510" y="1691531"/>
            <a:ext cx="9622440" cy="12322151"/>
            <a:chOff x="7416025" y="1691531"/>
            <a:chExt cx="9622440" cy="1232215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A94828CC-A5C0-CF4A-89FD-C71E7AF20B82}"/>
                </a:ext>
              </a:extLst>
            </p:cNvPr>
            <p:cNvSpPr txBox="1"/>
            <p:nvPr/>
          </p:nvSpPr>
          <p:spPr>
            <a:xfrm>
              <a:off x="16556753" y="13613572"/>
              <a:ext cx="4817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1FAAF029-830D-3749-A94C-CF9954374899}"/>
                </a:ext>
              </a:extLst>
            </p:cNvPr>
            <p:cNvSpPr txBox="1"/>
            <p:nvPr/>
          </p:nvSpPr>
          <p:spPr>
            <a:xfrm>
              <a:off x="12828234" y="443778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∞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27126818-B764-E546-8E1C-52A9B10A0998}"/>
                </a:ext>
              </a:extLst>
            </p:cNvPr>
            <p:cNvGrpSpPr/>
            <p:nvPr/>
          </p:nvGrpSpPr>
          <p:grpSpPr>
            <a:xfrm>
              <a:off x="7416025" y="1691531"/>
              <a:ext cx="5909213" cy="11333589"/>
              <a:chOff x="7416025" y="1691531"/>
              <a:chExt cx="5909213" cy="11333589"/>
            </a:xfrm>
          </p:grpSpPr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A9DCA098-FA1B-D044-A65D-C35B4F2D0C19}"/>
                  </a:ext>
                </a:extLst>
              </p:cNvPr>
              <p:cNvGrpSpPr/>
              <p:nvPr/>
            </p:nvGrpSpPr>
            <p:grpSpPr>
              <a:xfrm>
                <a:off x="7416025" y="1691531"/>
                <a:ext cx="5909213" cy="11333589"/>
                <a:chOff x="7416025" y="1691531"/>
                <a:chExt cx="5909213" cy="1133358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08DEA411-43E2-7442-86BE-533E27CCF48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3321675" y="3149600"/>
                  <a:ext cx="0" cy="9875520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DE45DED2-F2A8-864A-B069-C19C2B9FDA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7959062" y="3199666"/>
                  <a:ext cx="5366176" cy="14461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092E2AFC-F6F0-6149-8691-ADB583C6D7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959060" y="1691531"/>
                  <a:ext cx="0" cy="1508135"/>
                </a:xfrm>
                <a:prstGeom prst="line">
                  <a:avLst/>
                </a:prstGeom>
                <a:ln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9E246C9B-CFB9-254A-8611-C060645982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416025" y="1691531"/>
                  <a:ext cx="545249" cy="0"/>
                </a:xfrm>
                <a:prstGeom prst="line">
                  <a:avLst/>
                </a:prstGeom>
                <a:ln>
                  <a:solidFill>
                    <a:srgbClr val="002060">
                      <a:alpha val="6900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74345C2A-C64E-014B-8443-3192DDC75D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44601" y="4727120"/>
                <a:ext cx="457200" cy="0"/>
              </a:xfrm>
              <a:prstGeom prst="line">
                <a:avLst/>
              </a:prstGeom>
              <a:ln>
                <a:solidFill>
                  <a:srgbClr val="00206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AC945040-6CC9-F145-A332-3666E15DD9D4}"/>
              </a:ext>
            </a:extLst>
          </p:cNvPr>
          <p:cNvCxnSpPr>
            <a:cxnSpLocks/>
          </p:cNvCxnSpPr>
          <p:nvPr/>
        </p:nvCxnSpPr>
        <p:spPr>
          <a:xfrm flipV="1">
            <a:off x="12587366" y="14618666"/>
            <a:ext cx="0" cy="145776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DA6E476A-E536-0E45-98B9-A6D9A5E4FBBE}"/>
              </a:ext>
            </a:extLst>
          </p:cNvPr>
          <p:cNvGrpSpPr/>
          <p:nvPr/>
        </p:nvGrpSpPr>
        <p:grpSpPr>
          <a:xfrm>
            <a:off x="11966001" y="12816787"/>
            <a:ext cx="1375084" cy="1335761"/>
            <a:chOff x="12183716" y="12816788"/>
            <a:chExt cx="1375084" cy="1191510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CDA22959-7EE6-074A-92B0-6735A2EBB3C0}"/>
                </a:ext>
              </a:extLst>
            </p:cNvPr>
            <p:cNvGrpSpPr/>
            <p:nvPr/>
          </p:nvGrpSpPr>
          <p:grpSpPr>
            <a:xfrm>
              <a:off x="12183716" y="13108616"/>
              <a:ext cx="1375084" cy="837444"/>
              <a:chOff x="12183716" y="13108616"/>
              <a:chExt cx="1375084" cy="837444"/>
            </a:xfrm>
          </p:grpSpPr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80E6DEB6-693E-8849-8CF0-8ED219D872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183716" y="1313620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6065EC39-FB84-3E49-BA47-17D47E57862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2862114" y="13946060"/>
                <a:ext cx="696686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3EACA8CB-6352-B649-AFFB-D7B2BE133A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2870878" y="13108616"/>
                <a:ext cx="1703" cy="83744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7FE00B9-15D8-A44C-95A1-234339AE52A9}"/>
                </a:ext>
              </a:extLst>
            </p:cNvPr>
            <p:cNvSpPr txBox="1"/>
            <p:nvPr/>
          </p:nvSpPr>
          <p:spPr>
            <a:xfrm>
              <a:off x="12718924" y="136081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94ACF66C-4814-B849-8B99-C3C62CAC0E61}"/>
                </a:ext>
              </a:extLst>
            </p:cNvPr>
            <p:cNvSpPr txBox="1"/>
            <p:nvPr/>
          </p:nvSpPr>
          <p:spPr>
            <a:xfrm>
              <a:off x="12454894" y="12816788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B2E5CCA-7E13-4C4D-B44E-6B74907ADDD7}"/>
              </a:ext>
            </a:extLst>
          </p:cNvPr>
          <p:cNvCxnSpPr>
            <a:cxnSpLocks/>
          </p:cNvCxnSpPr>
          <p:nvPr/>
        </p:nvCxnSpPr>
        <p:spPr>
          <a:xfrm flipH="1">
            <a:off x="11748762" y="12123164"/>
            <a:ext cx="1307961" cy="0"/>
          </a:xfrm>
          <a:prstGeom prst="line">
            <a:avLst/>
          </a:prstGeom>
          <a:ln>
            <a:solidFill>
              <a:srgbClr val="002060">
                <a:alpha val="6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1B146DED-FDAC-8C4A-BDFD-77E0F36F4AFF}"/>
              </a:ext>
            </a:extLst>
          </p:cNvPr>
          <p:cNvGrpSpPr/>
          <p:nvPr/>
        </p:nvGrpSpPr>
        <p:grpSpPr>
          <a:xfrm>
            <a:off x="7088922" y="1330480"/>
            <a:ext cx="1150087" cy="768323"/>
            <a:chOff x="7306637" y="1330480"/>
            <a:chExt cx="1150087" cy="76832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1BB72506-7E34-444E-8F97-5A42AE6F0175}"/>
                </a:ext>
              </a:extLst>
            </p:cNvPr>
            <p:cNvSpPr txBox="1"/>
            <p:nvPr/>
          </p:nvSpPr>
          <p:spPr>
            <a:xfrm>
              <a:off x="7812820" y="1698693"/>
              <a:ext cx="4816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3D452496-FBDC-E34E-88FA-440B0657F246}"/>
                </a:ext>
              </a:extLst>
            </p:cNvPr>
            <p:cNvSpPr txBox="1"/>
            <p:nvPr/>
          </p:nvSpPr>
          <p:spPr>
            <a:xfrm>
              <a:off x="7306637" y="1330480"/>
              <a:ext cx="816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2060"/>
                  </a:solidFill>
                </a:rPr>
                <a:t>1</a:t>
              </a:r>
            </a:p>
          </p:txBody>
        </p: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BD47438-9A6A-0540-A7EE-26B0751BBC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1475" y="1708302"/>
              <a:ext cx="545249" cy="0"/>
            </a:xfrm>
            <a:prstGeom prst="line">
              <a:avLst/>
            </a:prstGeom>
            <a:ln>
              <a:solidFill>
                <a:srgbClr val="00206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CF85AD67-97C7-264D-B2C6-57FE55698DB8}"/>
              </a:ext>
            </a:extLst>
          </p:cNvPr>
          <p:cNvGrpSpPr/>
          <p:nvPr/>
        </p:nvGrpSpPr>
        <p:grpSpPr>
          <a:xfrm>
            <a:off x="6899299" y="2187696"/>
            <a:ext cx="1179915" cy="7891924"/>
            <a:chOff x="7117014" y="2187696"/>
            <a:chExt cx="1179915" cy="7891924"/>
          </a:xfrm>
        </p:grpSpPr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952C1EF-BAFD-AF4E-BD87-E7D154DC7D71}"/>
                </a:ext>
              </a:extLst>
            </p:cNvPr>
            <p:cNvSpPr txBox="1"/>
            <p:nvPr/>
          </p:nvSpPr>
          <p:spPr>
            <a:xfrm>
              <a:off x="7658715" y="9672355"/>
              <a:ext cx="6006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62B91CCC-8CC5-7745-8ED9-1F7031312CE5}"/>
                </a:ext>
              </a:extLst>
            </p:cNvPr>
            <p:cNvGrpSpPr/>
            <p:nvPr/>
          </p:nvGrpSpPr>
          <p:grpSpPr>
            <a:xfrm>
              <a:off x="7117014" y="2187696"/>
              <a:ext cx="1179915" cy="7891924"/>
              <a:chOff x="7117014" y="2187696"/>
              <a:chExt cx="1179915" cy="7891924"/>
            </a:xfrm>
          </p:grpSpPr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031A6F0F-96D7-4F45-B14E-CE3CDEF91641}"/>
                  </a:ext>
                </a:extLst>
              </p:cNvPr>
              <p:cNvCxnSpPr/>
              <p:nvPr/>
            </p:nvCxnSpPr>
            <p:spPr>
              <a:xfrm flipH="1">
                <a:off x="7119587" y="220442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5804734B-ADE1-7448-B3DC-1E448BF020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63732" y="2187696"/>
                <a:ext cx="4495" cy="7891924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EF14B3F6-3784-1E4F-AA8F-6F349FDA15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6849" y="10079620"/>
                <a:ext cx="64008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9346A62-D117-1345-8765-A49873B18451}"/>
                  </a:ext>
                </a:extLst>
              </p:cNvPr>
              <p:cNvCxnSpPr/>
              <p:nvPr/>
            </p:nvCxnSpPr>
            <p:spPr>
              <a:xfrm flipH="1">
                <a:off x="7117014" y="2649431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E58BCB41-B483-A645-8BE1-A87D9A4FAF86}"/>
              </a:ext>
            </a:extLst>
          </p:cNvPr>
          <p:cNvGrpSpPr/>
          <p:nvPr/>
        </p:nvGrpSpPr>
        <p:grpSpPr>
          <a:xfrm>
            <a:off x="11876795" y="956538"/>
            <a:ext cx="1126414" cy="1359650"/>
            <a:chOff x="12094510" y="956538"/>
            <a:chExt cx="1126414" cy="1359650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C88A13E8-4286-4245-BAE0-1D0FA9E50A44}"/>
                </a:ext>
              </a:extLst>
            </p:cNvPr>
            <p:cNvSpPr txBox="1"/>
            <p:nvPr/>
          </p:nvSpPr>
          <p:spPr>
            <a:xfrm>
              <a:off x="12165428" y="191607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F3169CB-8FEA-8C4C-8F21-E701FDB361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094510" y="2192308"/>
              <a:ext cx="619674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E6987C32-E766-6D47-9895-8FA1C846FD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683651" y="1294453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D724C24-9F94-5B43-853D-509B4587D4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95395" y="1282475"/>
              <a:ext cx="0" cy="928121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8D260637-3372-8448-A959-63C84BCEF188}"/>
                </a:ext>
              </a:extLst>
            </p:cNvPr>
            <p:cNvSpPr txBox="1"/>
            <p:nvPr/>
          </p:nvSpPr>
          <p:spPr>
            <a:xfrm>
              <a:off x="12524239" y="95653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946242AC-9581-D248-BB72-9B6513D0668F}"/>
              </a:ext>
            </a:extLst>
          </p:cNvPr>
          <p:cNvGrpSpPr/>
          <p:nvPr/>
        </p:nvGrpSpPr>
        <p:grpSpPr>
          <a:xfrm>
            <a:off x="17010565" y="894343"/>
            <a:ext cx="1108933" cy="1238487"/>
            <a:chOff x="17228280" y="894343"/>
            <a:chExt cx="1108933" cy="1238487"/>
          </a:xfrm>
        </p:grpSpPr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B71AAB85-BD3F-3641-96C0-38819E95C499}"/>
                </a:ext>
              </a:extLst>
            </p:cNvPr>
            <p:cNvSpPr txBox="1"/>
            <p:nvPr/>
          </p:nvSpPr>
          <p:spPr>
            <a:xfrm>
              <a:off x="17640528" y="894343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C158F08-5506-4347-B101-531D15CF3CE1}"/>
                </a:ext>
              </a:extLst>
            </p:cNvPr>
            <p:cNvSpPr txBox="1"/>
            <p:nvPr/>
          </p:nvSpPr>
          <p:spPr>
            <a:xfrm>
              <a:off x="17428577" y="1732720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57D4644-4CDD-9044-924A-78B21E06E459}"/>
                </a:ext>
              </a:extLst>
            </p:cNvPr>
            <p:cNvGrpSpPr/>
            <p:nvPr/>
          </p:nvGrpSpPr>
          <p:grpSpPr>
            <a:xfrm>
              <a:off x="17228280" y="1256294"/>
              <a:ext cx="1089775" cy="530695"/>
              <a:chOff x="17228280" y="1256294"/>
              <a:chExt cx="1089775" cy="530695"/>
            </a:xfrm>
          </p:grpSpPr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0D6DF98A-0D1C-5241-A013-50E5EDFF84E2}"/>
                  </a:ext>
                </a:extLst>
              </p:cNvPr>
              <p:cNvCxnSpPr/>
              <p:nvPr/>
            </p:nvCxnSpPr>
            <p:spPr>
              <a:xfrm flipH="1">
                <a:off x="17769415" y="1256294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98F2C932-8B1F-4D49-9B71-05E5250AD8F2}"/>
                  </a:ext>
                </a:extLst>
              </p:cNvPr>
              <p:cNvCxnSpPr/>
              <p:nvPr/>
            </p:nvCxnSpPr>
            <p:spPr>
              <a:xfrm flipH="1">
                <a:off x="17228280" y="1786989"/>
                <a:ext cx="548640" cy="0"/>
              </a:xfrm>
              <a:prstGeom prst="line">
                <a:avLst/>
              </a:prstGeom>
              <a:ln>
                <a:solidFill>
                  <a:srgbClr val="C00000">
                    <a:alpha val="69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8E38B3A9-EE13-1149-B68B-B0110EEB0B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7769415" y="1264187"/>
                <a:ext cx="3926" cy="522802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74405DAC-A02F-7546-81CB-328D2460551F}"/>
              </a:ext>
            </a:extLst>
          </p:cNvPr>
          <p:cNvGrpSpPr/>
          <p:nvPr/>
        </p:nvGrpSpPr>
        <p:grpSpPr>
          <a:xfrm>
            <a:off x="7467280" y="5085865"/>
            <a:ext cx="729177" cy="1620973"/>
            <a:chOff x="12434997" y="7315695"/>
            <a:chExt cx="729177" cy="1620973"/>
          </a:xfrm>
        </p:grpSpPr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837BB898-03A5-DE4F-94E7-8603A3B597AC}"/>
                </a:ext>
              </a:extLst>
            </p:cNvPr>
            <p:cNvSpPr txBox="1"/>
            <p:nvPr/>
          </p:nvSpPr>
          <p:spPr>
            <a:xfrm>
              <a:off x="12434998" y="731569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D9A7FD5B-2458-734D-9EB6-1692A15E0CF4}"/>
                </a:ext>
              </a:extLst>
            </p:cNvPr>
            <p:cNvCxnSpPr/>
            <p:nvPr/>
          </p:nvCxnSpPr>
          <p:spPr>
            <a:xfrm flipH="1">
              <a:off x="12598262" y="8885820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285E631-46B3-2B49-A7EF-C9F6D29E5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615534" y="7368424"/>
              <a:ext cx="0" cy="151739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7EF210C-C67C-5740-83E6-5A646D913B94}"/>
                </a:ext>
              </a:extLst>
            </p:cNvPr>
            <p:cNvCxnSpPr/>
            <p:nvPr/>
          </p:nvCxnSpPr>
          <p:spPr>
            <a:xfrm flipH="1">
              <a:off x="12615534" y="736283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E9DC3F1-0660-4645-9925-505157E9F67B}"/>
                </a:ext>
              </a:extLst>
            </p:cNvPr>
            <p:cNvSpPr txBox="1"/>
            <p:nvPr/>
          </p:nvSpPr>
          <p:spPr>
            <a:xfrm>
              <a:off x="12434997" y="853655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00CC4821-24E3-3048-8FC1-7B851FCE3C46}"/>
              </a:ext>
            </a:extLst>
          </p:cNvPr>
          <p:cNvGrpSpPr/>
          <p:nvPr/>
        </p:nvGrpSpPr>
        <p:grpSpPr>
          <a:xfrm>
            <a:off x="7446017" y="7013042"/>
            <a:ext cx="709957" cy="1647542"/>
            <a:chOff x="12602946" y="9244656"/>
            <a:chExt cx="709957" cy="1647542"/>
          </a:xfrm>
        </p:grpSpPr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9A88B3DD-7FC0-CD47-8E13-03850A346537}"/>
                </a:ext>
              </a:extLst>
            </p:cNvPr>
            <p:cNvSpPr txBox="1"/>
            <p:nvPr/>
          </p:nvSpPr>
          <p:spPr>
            <a:xfrm>
              <a:off x="12602946" y="10492088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20A5E63-66B1-D449-BF6A-CE5A35ABA3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88636" y="9338561"/>
              <a:ext cx="0" cy="1524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2E89995-418A-C447-A2DD-A4BA103C7D05}"/>
                </a:ext>
              </a:extLst>
            </p:cNvPr>
            <p:cNvCxnSpPr/>
            <p:nvPr/>
          </p:nvCxnSpPr>
          <p:spPr>
            <a:xfrm flipH="1">
              <a:off x="12781142" y="9338561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F02E926-FB25-F24C-ACFE-6190BF83A1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783921" y="10862561"/>
              <a:ext cx="436133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24732142-BDF9-534C-845B-BA02147551C8}"/>
                </a:ext>
              </a:extLst>
            </p:cNvPr>
            <p:cNvSpPr txBox="1"/>
            <p:nvPr/>
          </p:nvSpPr>
          <p:spPr>
            <a:xfrm>
              <a:off x="12616218" y="9244656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31834C5-6D60-F448-BE30-DB92DAF2531A}"/>
              </a:ext>
            </a:extLst>
          </p:cNvPr>
          <p:cNvGrpSpPr/>
          <p:nvPr/>
        </p:nvGrpSpPr>
        <p:grpSpPr>
          <a:xfrm>
            <a:off x="43824" y="5669371"/>
            <a:ext cx="710368" cy="10547211"/>
            <a:chOff x="261539" y="5636714"/>
            <a:chExt cx="710368" cy="10547211"/>
          </a:xfrm>
        </p:grpSpPr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D8D24D45-3190-A043-BD4F-309E5D2B7C95}"/>
                </a:ext>
              </a:extLst>
            </p:cNvPr>
            <p:cNvSpPr txBox="1"/>
            <p:nvPr/>
          </p:nvSpPr>
          <p:spPr>
            <a:xfrm>
              <a:off x="261539" y="5636714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DD63016-8C99-4244-A8D1-3EA318C92DA6}"/>
                </a:ext>
              </a:extLst>
            </p:cNvPr>
            <p:cNvCxnSpPr/>
            <p:nvPr/>
          </p:nvCxnSpPr>
          <p:spPr>
            <a:xfrm flipH="1">
              <a:off x="418082" y="5980176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DC8532-C586-ED4F-AB55-E4E5B0537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3267" y="5980176"/>
              <a:ext cx="0" cy="10189536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D9BB8A2-7130-3745-99DA-75793CE98232}"/>
                </a:ext>
              </a:extLst>
            </p:cNvPr>
            <p:cNvCxnSpPr/>
            <p:nvPr/>
          </p:nvCxnSpPr>
          <p:spPr>
            <a:xfrm flipH="1">
              <a:off x="423267" y="16169711"/>
              <a:ext cx="54864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42627DA9-F0EC-7E41-8A91-B12F0983A5CC}"/>
                </a:ext>
              </a:extLst>
            </p:cNvPr>
            <p:cNvSpPr txBox="1"/>
            <p:nvPr/>
          </p:nvSpPr>
          <p:spPr>
            <a:xfrm>
              <a:off x="271598" y="15783815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70C8B10C-5024-5D43-92E6-8385EE800A85}"/>
              </a:ext>
            </a:extLst>
          </p:cNvPr>
          <p:cNvGrpSpPr/>
          <p:nvPr/>
        </p:nvGrpSpPr>
        <p:grpSpPr>
          <a:xfrm>
            <a:off x="113499" y="6083694"/>
            <a:ext cx="696686" cy="9100792"/>
            <a:chOff x="331214" y="6051037"/>
            <a:chExt cx="696686" cy="9100792"/>
          </a:xfrm>
        </p:grpSpPr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006BB7E-502B-1142-B6F2-0A9BE56A0B52}"/>
                </a:ext>
              </a:extLst>
            </p:cNvPr>
            <p:cNvSpPr txBox="1"/>
            <p:nvPr/>
          </p:nvSpPr>
          <p:spPr>
            <a:xfrm>
              <a:off x="331215" y="6051037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∞</a:t>
              </a:r>
            </a:p>
          </p:txBody>
        </p: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1688920-7610-5946-B5B1-646AC89097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6086" y="6369719"/>
              <a:ext cx="0" cy="838200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0A2DB560-4A4C-F041-828C-D23C754F57B1}"/>
                </a:ext>
              </a:extLst>
            </p:cNvPr>
            <p:cNvCxnSpPr/>
            <p:nvPr/>
          </p:nvCxnSpPr>
          <p:spPr>
            <a:xfrm flipH="1">
              <a:off x="597984" y="6369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C2E076C-046C-744D-BF35-CD08104389C0}"/>
                </a:ext>
              </a:extLst>
            </p:cNvPr>
            <p:cNvCxnSpPr/>
            <p:nvPr/>
          </p:nvCxnSpPr>
          <p:spPr>
            <a:xfrm flipH="1">
              <a:off x="597984" y="14751719"/>
              <a:ext cx="365760" cy="0"/>
            </a:xfrm>
            <a:prstGeom prst="line">
              <a:avLst/>
            </a:prstGeom>
            <a:ln>
              <a:solidFill>
                <a:srgbClr val="C00000">
                  <a:alpha val="69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614A0ABC-0F12-0441-9100-2932CF329694}"/>
                </a:ext>
              </a:extLst>
            </p:cNvPr>
            <p:cNvSpPr txBox="1"/>
            <p:nvPr/>
          </p:nvSpPr>
          <p:spPr>
            <a:xfrm>
              <a:off x="331214" y="14751719"/>
              <a:ext cx="6966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C00000"/>
                  </a:solidFill>
                </a:rPr>
                <a:t>1</a:t>
              </a:r>
            </a:p>
          </p:txBody>
        </p:sp>
      </p:grpSp>
      <p:graphicFrame>
        <p:nvGraphicFramePr>
          <p:cNvPr id="221" name="Table 220">
            <a:extLst>
              <a:ext uri="{FF2B5EF4-FFF2-40B4-BE49-F238E27FC236}">
                <a16:creationId xmlns:a16="http://schemas.microsoft.com/office/drawing/2014/main" id="{31CD1235-5C8E-3F48-BEDF-E634D6DE4E8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6650926" y="13237201"/>
          <a:ext cx="2731508" cy="10563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150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8189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codes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9428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code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char(3)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2" name="Table 221">
            <a:extLst>
              <a:ext uri="{FF2B5EF4-FFF2-40B4-BE49-F238E27FC236}">
                <a16:creationId xmlns:a16="http://schemas.microsoft.com/office/drawing/2014/main" id="{1D3892BC-3D4A-B84D-8148-4641B57049D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9" y="519587"/>
          <a:ext cx="6721495" cy="13166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149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08081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farm_history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2648071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previous_cash_crop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next_cash_crop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cash_crop_planting_date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kill_time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row_spacing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  <a:endParaRPr lang="en-US" sz="2800" i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subsoiling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strip-till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bool, not null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cc_planting_method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en-US" sz="2800" i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cc_termination_method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cc_total_rate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fall_sampling_date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spring_sampling_date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tot_n_previous_crop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post_harvest_fertility_source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post_harvest_fertility_rate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  <a:endParaRPr lang="en-US" sz="2800" i="0" kern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at_pre_planting_fertilization_method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at_pre_planting_fertilization_rate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bool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sidedress_date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sidedress_rate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tot_applied_n_rate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3" name="Table 222">
            <a:extLst>
              <a:ext uri="{FF2B5EF4-FFF2-40B4-BE49-F238E27FC236}">
                <a16:creationId xmlns:a16="http://schemas.microsoft.com/office/drawing/2014/main" id="{B55380B4-D48A-114C-AFFC-2A4D45C5A51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71167" y="9293272"/>
          <a:ext cx="3922064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cash_crops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cash_crop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4" name="Table 223">
            <a:extLst>
              <a:ext uri="{FF2B5EF4-FFF2-40B4-BE49-F238E27FC236}">
                <a16:creationId xmlns:a16="http://schemas.microsoft.com/office/drawing/2014/main" id="{95EA25CF-7FC6-824E-B2CE-F0FAD939753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5348332"/>
          <a:ext cx="6092187" cy="1146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71500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3100" dirty="0" err="1"/>
                        <a:t>cc_planting_methods</a:t>
                      </a:r>
                      <a:endParaRPr lang="en-US" sz="3100" dirty="0"/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3100" dirty="0" err="1"/>
                        <a:t>cc_planting_smethod</a:t>
                      </a:r>
                      <a:r>
                        <a:rPr lang="en-US" sz="3100" dirty="0"/>
                        <a:t> </a:t>
                      </a:r>
                      <a:r>
                        <a:rPr lang="en-US" sz="22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5" name="Table 224">
            <a:extLst>
              <a:ext uri="{FF2B5EF4-FFF2-40B4-BE49-F238E27FC236}">
                <a16:creationId xmlns:a16="http://schemas.microsoft.com/office/drawing/2014/main" id="{8FD214BF-15D0-EF40-AED3-2A607305524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8898" y="13978717"/>
          <a:ext cx="6092187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218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cc_termimation_methods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0920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cc_termination_method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2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2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6" name="Table 225">
            <a:extLst>
              <a:ext uri="{FF2B5EF4-FFF2-40B4-BE49-F238E27FC236}">
                <a16:creationId xmlns:a16="http://schemas.microsoft.com/office/drawing/2014/main" id="{F213DFF6-24A1-C34C-AC41-FBFAB0EF930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769159" y="476044"/>
          <a:ext cx="4613349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33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cc_species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cc_specie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cc_family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7" name="Table 226">
            <a:extLst>
              <a:ext uri="{FF2B5EF4-FFF2-40B4-BE49-F238E27FC236}">
                <a16:creationId xmlns:a16="http://schemas.microsoft.com/office/drawing/2014/main" id="{A4E58569-A1B0-294C-A631-2C472D55932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5552" y="519587"/>
          <a:ext cx="4176665" cy="23946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665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35654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cc_mixture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85903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specie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rate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8" name="Table 227">
            <a:extLst>
              <a:ext uri="{FF2B5EF4-FFF2-40B4-BE49-F238E27FC236}">
                <a16:creationId xmlns:a16="http://schemas.microsoft.com/office/drawing/2014/main" id="{78057C50-FE85-1C48-99A6-9544600AE41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920243" y="463885"/>
          <a:ext cx="3922064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2064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cc_families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43027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cc_family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rgbClr val="C00000"/>
                          </a:solidFill>
                        </a:rPr>
                        <a:t>pk, </a:t>
                      </a:r>
                      <a:r>
                        <a:rPr lang="en-US" sz="2000" i="1" kern="1200" dirty="0" err="1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29" name="Table 228">
            <a:extLst>
              <a:ext uri="{FF2B5EF4-FFF2-40B4-BE49-F238E27FC236}">
                <a16:creationId xmlns:a16="http://schemas.microsoft.com/office/drawing/2014/main" id="{19278396-A3A8-9048-9538-047F052192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5835888"/>
          <a:ext cx="4815277" cy="1527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7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chemical_names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3397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chemical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chemical_family</a:t>
                      </a:r>
                      <a:r>
                        <a:rPr lang="en-US" sz="2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fk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0" name="Table 229">
            <a:extLst>
              <a:ext uri="{FF2B5EF4-FFF2-40B4-BE49-F238E27FC236}">
                <a16:creationId xmlns:a16="http://schemas.microsoft.com/office/drawing/2014/main" id="{EBBAC99F-A24A-DC47-8C57-74E892E6752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52097" y="3493329"/>
          <a:ext cx="4815278" cy="1937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527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837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applied_chemicals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141932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chemical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1" name="Table 230">
            <a:extLst>
              <a:ext uri="{FF2B5EF4-FFF2-40B4-BE49-F238E27FC236}">
                <a16:creationId xmlns:a16="http://schemas.microsoft.com/office/drawing/2014/main" id="{092025F6-EE76-6B4B-A841-037BFCA9A2D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61726" y="7780521"/>
          <a:ext cx="480564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564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chemical_families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chemical_family</a:t>
                      </a:r>
                      <a:r>
                        <a:rPr lang="en-US" sz="2800" dirty="0"/>
                        <a:t>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(25)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1BFF3D28-836C-9045-88B7-BD13C157197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090637" y="14625802"/>
          <a:ext cx="2946146" cy="11004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6146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subplots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subplot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 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7B949999-DA8E-5042-B9D3-337575D7046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106541" y="10210359"/>
          <a:ext cx="2882383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238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depths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depth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integer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37" name="TextBox 236">
            <a:extLst>
              <a:ext uri="{FF2B5EF4-FFF2-40B4-BE49-F238E27FC236}">
                <a16:creationId xmlns:a16="http://schemas.microsoft.com/office/drawing/2014/main" id="{5D9C9087-2F45-3549-B85E-6305370B1059}"/>
              </a:ext>
            </a:extLst>
          </p:cNvPr>
          <p:cNvSpPr txBox="1"/>
          <p:nvPr/>
        </p:nvSpPr>
        <p:spPr>
          <a:xfrm>
            <a:off x="6697673" y="2052545"/>
            <a:ext cx="696685" cy="44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B4A09EA4-F470-BC41-9946-482DBC94D976}"/>
              </a:ext>
            </a:extLst>
          </p:cNvPr>
          <p:cNvSpPr txBox="1"/>
          <p:nvPr/>
        </p:nvSpPr>
        <p:spPr>
          <a:xfrm>
            <a:off x="6745532" y="2444495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C5497B08-DFEF-C042-8F8E-E7AC8ECCFA24}"/>
              </a:ext>
            </a:extLst>
          </p:cNvPr>
          <p:cNvCxnSpPr>
            <a:cxnSpLocks/>
          </p:cNvCxnSpPr>
          <p:nvPr/>
        </p:nvCxnSpPr>
        <p:spPr>
          <a:xfrm>
            <a:off x="8409414" y="4570690"/>
            <a:ext cx="0" cy="758527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3FC647A-E6D2-594C-B3AA-2512644A09B3}"/>
              </a:ext>
            </a:extLst>
          </p:cNvPr>
          <p:cNvCxnSpPr/>
          <p:nvPr/>
        </p:nvCxnSpPr>
        <p:spPr>
          <a:xfrm>
            <a:off x="8115572" y="1776591"/>
            <a:ext cx="0" cy="32004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4" name="Table 243">
            <a:extLst>
              <a:ext uri="{FF2B5EF4-FFF2-40B4-BE49-F238E27FC236}">
                <a16:creationId xmlns:a16="http://schemas.microsoft.com/office/drawing/2014/main" id="{1EE03906-562B-D74A-BFBA-64F43F3921B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943397" y="10857241"/>
          <a:ext cx="4447563" cy="64222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47563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61473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site_information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0405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18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18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  <a:endParaRPr lang="en-US" sz="20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unique, char(3)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year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char(4)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state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null, char(2)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county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(15)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last_</a:t>
                      </a: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name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(20)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email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(50)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phone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null,char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(10)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address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longitude</a:t>
                      </a:r>
                      <a:r>
                        <a:rPr lang="en-US" sz="20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6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latitude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notes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 err="1">
                          <a:solidFill>
                            <a:schemeClr val="tx1"/>
                          </a:solidFill>
                        </a:rPr>
                        <a:t>additional_contact</a:t>
                      </a: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text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3F6A988-F29B-464F-8C8B-41B11E5CBCC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5774" y="13205712"/>
          <a:ext cx="2850338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0338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states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state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char(2)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sp>
        <p:nvSpPr>
          <p:cNvPr id="246" name="TextBox 245">
            <a:extLst>
              <a:ext uri="{FF2B5EF4-FFF2-40B4-BE49-F238E27FC236}">
                <a16:creationId xmlns:a16="http://schemas.microsoft.com/office/drawing/2014/main" id="{70FDF82E-E060-8F42-BB09-3F94E7E4659E}"/>
              </a:ext>
            </a:extLst>
          </p:cNvPr>
          <p:cNvSpPr txBox="1"/>
          <p:nvPr/>
        </p:nvSpPr>
        <p:spPr>
          <a:xfrm>
            <a:off x="12315534" y="11737050"/>
            <a:ext cx="404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1</a:t>
            </a:r>
          </a:p>
        </p:txBody>
      </p:sp>
      <p:graphicFrame>
        <p:nvGraphicFramePr>
          <p:cNvPr id="250" name="Table 249">
            <a:extLst>
              <a:ext uri="{FF2B5EF4-FFF2-40B4-BE49-F238E27FC236}">
                <a16:creationId xmlns:a16="http://schemas.microsoft.com/office/drawing/2014/main" id="{71EF8885-5FF2-C34F-A929-6E4FA853D83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103482" y="18955213"/>
          <a:ext cx="4500109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82336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 err="1"/>
                        <a:t>soil_subsamples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ssubsample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integer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1" name="Table 250">
            <a:extLst>
              <a:ext uri="{FF2B5EF4-FFF2-40B4-BE49-F238E27FC236}">
                <a16:creationId xmlns:a16="http://schemas.microsoft.com/office/drawing/2014/main" id="{F62BDB59-443E-E943-AC74-DE2C56E38D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096254" y="14839619"/>
          <a:ext cx="450010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010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432126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 err="1"/>
                        <a:t>in_field_soil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2768799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pk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tx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2000" i="1" kern="1200" dirty="0">
                          <a:solidFill>
                            <a:srgbClr val="C00000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treatment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  <a:endParaRPr lang="en-US" sz="2800" i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ssubsample</a:t>
                      </a:r>
                      <a:r>
                        <a:rPr lang="en-US" sz="36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length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not null, real,  [0-125]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2" name="Table 251">
            <a:extLst>
              <a:ext uri="{FF2B5EF4-FFF2-40B4-BE49-F238E27FC236}">
                <a16:creationId xmlns:a16="http://schemas.microsoft.com/office/drawing/2014/main" id="{ED00D096-D536-DF4E-9BE3-BDB00144769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20571" y="11683964"/>
          <a:ext cx="3249379" cy="1140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9379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4386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seasons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96398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season</a:t>
                      </a:r>
                      <a:r>
                        <a:rPr lang="en-US" sz="16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charvar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(2)</a:t>
                      </a:r>
                      <a:endParaRPr lang="en-US" sz="24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graphicFrame>
        <p:nvGraphicFramePr>
          <p:cNvPr id="253" name="Table 252">
            <a:extLst>
              <a:ext uri="{FF2B5EF4-FFF2-40B4-BE49-F238E27FC236}">
                <a16:creationId xmlns:a16="http://schemas.microsoft.com/office/drawing/2014/main" id="{41572E1E-7857-CE44-A94C-236B7D5D93B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3538299" y="2456523"/>
          <a:ext cx="4506342" cy="75192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06342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23628">
                <a:tc>
                  <a:txBody>
                    <a:bodyPr/>
                    <a:lstStyle/>
                    <a:p>
                      <a:pPr marL="0" indent="180975" algn="ctr">
                        <a:tabLst/>
                      </a:pPr>
                      <a:r>
                        <a:rPr lang="en-US" sz="2800" dirty="0"/>
                        <a:t>soil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6991980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 err="1"/>
                        <a:t>cid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, serial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dirty="0">
                          <a:solidFill>
                            <a:schemeClr val="accent1"/>
                          </a:solidFill>
                        </a:rPr>
                        <a:t>code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char(3)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season</a:t>
                      </a:r>
                      <a:r>
                        <a:rPr lang="en-US" sz="32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not null,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(2)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treatment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char(1)</a:t>
                      </a:r>
                    </a:p>
                    <a:p>
                      <a:pPr marL="127000" marR="0" lvl="0" indent="344488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itchFamily="2" charset="2"/>
                        <a:buChar char="§"/>
                        <a:tabLst/>
                        <a:defRPr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depth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subplot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fk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, not null, integer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empty_bag_wt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soil_plus_bag_wt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rock_wt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 algn="l" defTabSz="2926080" rtl="0" eaLnBrk="1" latinLnBrk="0" hangingPunct="1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moist_soil_plus_tin_wt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dry_soil_plus_tin_wt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n_vial_nb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charvar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(3)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n_soil_dry_wt</a:t>
                      </a: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nh4_ppm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i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no3_ppm </a:t>
                      </a:r>
                      <a:r>
                        <a:rPr lang="en-US" sz="2000" i="1" kern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real</a:t>
                      </a:r>
                    </a:p>
                  </a:txBody>
                  <a:tcPr marT="50292" marB="5029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B6122104-56A8-8046-8FE1-F06784C975AA}"/>
              </a:ext>
            </a:extLst>
          </p:cNvPr>
          <p:cNvCxnSpPr>
            <a:cxnSpLocks/>
          </p:cNvCxnSpPr>
          <p:nvPr/>
        </p:nvCxnSpPr>
        <p:spPr>
          <a:xfrm>
            <a:off x="13986408" y="3568506"/>
            <a:ext cx="0" cy="225836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2" name="Table 231">
            <a:extLst>
              <a:ext uri="{FF2B5EF4-FFF2-40B4-BE49-F238E27FC236}">
                <a16:creationId xmlns:a16="http://schemas.microsoft.com/office/drawing/2014/main" id="{5DF341BE-C77D-8E43-8EE5-78681D4B6EA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501679" y="11621185"/>
          <a:ext cx="3515771" cy="112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5771">
                  <a:extLst>
                    <a:ext uri="{9D8B030D-6E8A-4147-A177-3AD203B41FA5}">
                      <a16:colId xmlns:a16="http://schemas.microsoft.com/office/drawing/2014/main" val="2334335599"/>
                    </a:ext>
                  </a:extLst>
                </a:gridCol>
              </a:tblGrid>
              <a:tr h="563608">
                <a:tc>
                  <a:txBody>
                    <a:bodyPr/>
                    <a:lstStyle/>
                    <a:p>
                      <a:pPr marL="0" indent="180975">
                        <a:tabLst/>
                      </a:pPr>
                      <a:r>
                        <a:rPr lang="en-US" sz="2800" dirty="0"/>
                        <a:t>treatments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5254085"/>
                  </a:ext>
                </a:extLst>
              </a:tr>
              <a:tr h="560664">
                <a:tc>
                  <a:txBody>
                    <a:bodyPr/>
                    <a:lstStyle/>
                    <a:p>
                      <a:pPr marL="127000" indent="344488">
                        <a:buFont typeface="Wingdings" pitchFamily="2" charset="2"/>
                        <a:buChar char="§"/>
                        <a:tabLst/>
                      </a:pPr>
                      <a:r>
                        <a:rPr lang="en-US" sz="2800" dirty="0"/>
                        <a:t>treatment</a:t>
                      </a:r>
                      <a:r>
                        <a:rPr lang="en-US" sz="1800" dirty="0"/>
                        <a:t>  </a:t>
                      </a:r>
                      <a:r>
                        <a:rPr lang="en-US" sz="2000" i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pk, char(1)</a:t>
                      </a:r>
                      <a:endParaRPr lang="en-US" sz="2800" i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87320"/>
                  </a:ext>
                </a:extLst>
              </a:tr>
            </a:tbl>
          </a:graphicData>
        </a:graphic>
      </p:graphicFrame>
      <p:cxnSp>
        <p:nvCxnSpPr>
          <p:cNvPr id="305" name="Straight Connector 304">
            <a:extLst>
              <a:ext uri="{FF2B5EF4-FFF2-40B4-BE49-F238E27FC236}">
                <a16:creationId xmlns:a16="http://schemas.microsoft.com/office/drawing/2014/main" id="{548D1B31-0F91-4941-8BB4-E17C466998FA}"/>
              </a:ext>
            </a:extLst>
          </p:cNvPr>
          <p:cNvCxnSpPr>
            <a:cxnSpLocks/>
          </p:cNvCxnSpPr>
          <p:nvPr/>
        </p:nvCxnSpPr>
        <p:spPr>
          <a:xfrm flipH="1" flipV="1">
            <a:off x="12589856" y="14611528"/>
            <a:ext cx="3797907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0E1FC69A-E376-9540-A8A3-3484C91FBDD6}"/>
              </a:ext>
            </a:extLst>
          </p:cNvPr>
          <p:cNvCxnSpPr>
            <a:cxnSpLocks/>
          </p:cNvCxnSpPr>
          <p:nvPr/>
        </p:nvCxnSpPr>
        <p:spPr>
          <a:xfrm flipH="1">
            <a:off x="13055822" y="13004270"/>
            <a:ext cx="333194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TextBox 327">
            <a:extLst>
              <a:ext uri="{FF2B5EF4-FFF2-40B4-BE49-F238E27FC236}">
                <a16:creationId xmlns:a16="http://schemas.microsoft.com/office/drawing/2014/main" id="{58788D15-56BA-314B-81BC-54C3C305FDA2}"/>
              </a:ext>
            </a:extLst>
          </p:cNvPr>
          <p:cNvSpPr txBox="1"/>
          <p:nvPr/>
        </p:nvSpPr>
        <p:spPr>
          <a:xfrm>
            <a:off x="16578856" y="12137160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D979225-3B8C-5944-A1D9-369C599F4B57}"/>
              </a:ext>
            </a:extLst>
          </p:cNvPr>
          <p:cNvSpPr txBox="1"/>
          <p:nvPr/>
        </p:nvSpPr>
        <p:spPr>
          <a:xfrm>
            <a:off x="17417596" y="16396851"/>
            <a:ext cx="6006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∞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6D2B05B7-8918-874A-A22D-840BAAA1E196}"/>
              </a:ext>
            </a:extLst>
          </p:cNvPr>
          <p:cNvSpPr txBox="1"/>
          <p:nvPr/>
        </p:nvSpPr>
        <p:spPr>
          <a:xfrm>
            <a:off x="19563361" y="12748030"/>
            <a:ext cx="456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A91DE2ED-F7C1-2748-A4CA-7DCA5C620D38}"/>
              </a:ext>
            </a:extLst>
          </p:cNvPr>
          <p:cNvSpPr txBox="1"/>
          <p:nvPr/>
        </p:nvSpPr>
        <p:spPr>
          <a:xfrm>
            <a:off x="17458996" y="16839284"/>
            <a:ext cx="5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DAB69F19-5A99-6943-82A8-9D48061CF437}"/>
              </a:ext>
            </a:extLst>
          </p:cNvPr>
          <p:cNvSpPr txBox="1"/>
          <p:nvPr/>
        </p:nvSpPr>
        <p:spPr>
          <a:xfrm>
            <a:off x="13071943" y="12110213"/>
            <a:ext cx="600691" cy="448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79CDDBB6-85E3-8A45-842F-A9EA433DDC87}"/>
              </a:ext>
            </a:extLst>
          </p:cNvPr>
          <p:cNvSpPr txBox="1"/>
          <p:nvPr/>
        </p:nvSpPr>
        <p:spPr>
          <a:xfrm>
            <a:off x="17577067" y="4949953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E1662B50-F8E2-084F-81E2-5CB77ECAEFDF}"/>
              </a:ext>
            </a:extLst>
          </p:cNvPr>
          <p:cNvCxnSpPr>
            <a:cxnSpLocks/>
          </p:cNvCxnSpPr>
          <p:nvPr/>
        </p:nvCxnSpPr>
        <p:spPr>
          <a:xfrm>
            <a:off x="21441651" y="12139677"/>
            <a:ext cx="1863333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D37D1E5E-1449-CF4C-9B5C-EC76E22AE8CF}"/>
              </a:ext>
            </a:extLst>
          </p:cNvPr>
          <p:cNvCxnSpPr>
            <a:cxnSpLocks/>
          </p:cNvCxnSpPr>
          <p:nvPr/>
        </p:nvCxnSpPr>
        <p:spPr>
          <a:xfrm>
            <a:off x="23282871" y="11525999"/>
            <a:ext cx="0" cy="611161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3" name="Straight Connector 492">
            <a:extLst>
              <a:ext uri="{FF2B5EF4-FFF2-40B4-BE49-F238E27FC236}">
                <a16:creationId xmlns:a16="http://schemas.microsoft.com/office/drawing/2014/main" id="{8EF6FD57-238F-2F40-9D83-E56E6B9763B9}"/>
              </a:ext>
            </a:extLst>
          </p:cNvPr>
          <p:cNvCxnSpPr>
            <a:cxnSpLocks/>
          </p:cNvCxnSpPr>
          <p:nvPr/>
        </p:nvCxnSpPr>
        <p:spPr>
          <a:xfrm flipH="1" flipV="1">
            <a:off x="18219610" y="4643788"/>
            <a:ext cx="0" cy="6991309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1" name="Straight Connector 500">
            <a:extLst>
              <a:ext uri="{FF2B5EF4-FFF2-40B4-BE49-F238E27FC236}">
                <a16:creationId xmlns:a16="http://schemas.microsoft.com/office/drawing/2014/main" id="{F8CD5F7D-0B22-D64D-850C-8418978CDC88}"/>
              </a:ext>
            </a:extLst>
          </p:cNvPr>
          <p:cNvCxnSpPr>
            <a:cxnSpLocks/>
          </p:cNvCxnSpPr>
          <p:nvPr/>
        </p:nvCxnSpPr>
        <p:spPr>
          <a:xfrm>
            <a:off x="13372288" y="11515366"/>
            <a:ext cx="9926329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3" name="Oval 502">
            <a:extLst>
              <a:ext uri="{FF2B5EF4-FFF2-40B4-BE49-F238E27FC236}">
                <a16:creationId xmlns:a16="http://schemas.microsoft.com/office/drawing/2014/main" id="{8CF8A400-282A-9340-AC19-6801D134C726}"/>
              </a:ext>
            </a:extLst>
          </p:cNvPr>
          <p:cNvSpPr/>
          <p:nvPr/>
        </p:nvSpPr>
        <p:spPr>
          <a:xfrm>
            <a:off x="18140964" y="11458072"/>
            <a:ext cx="182880" cy="91440"/>
          </a:xfrm>
          <a:prstGeom prst="ellipse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6" name="Straight Connector 505">
            <a:extLst>
              <a:ext uri="{FF2B5EF4-FFF2-40B4-BE49-F238E27FC236}">
                <a16:creationId xmlns:a16="http://schemas.microsoft.com/office/drawing/2014/main" id="{33EA2944-F21F-6648-A00B-1EA409260ECF}"/>
              </a:ext>
            </a:extLst>
          </p:cNvPr>
          <p:cNvCxnSpPr>
            <a:cxnSpLocks/>
          </p:cNvCxnSpPr>
          <p:nvPr/>
        </p:nvCxnSpPr>
        <p:spPr>
          <a:xfrm>
            <a:off x="13372288" y="5430817"/>
            <a:ext cx="0" cy="609518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9" name="TextBox 508">
            <a:extLst>
              <a:ext uri="{FF2B5EF4-FFF2-40B4-BE49-F238E27FC236}">
                <a16:creationId xmlns:a16="http://schemas.microsoft.com/office/drawing/2014/main" id="{2F95617E-6440-2949-968D-0ACA257C026A}"/>
              </a:ext>
            </a:extLst>
          </p:cNvPr>
          <p:cNvSpPr txBox="1"/>
          <p:nvPr/>
        </p:nvSpPr>
        <p:spPr>
          <a:xfrm>
            <a:off x="13084964" y="5126038"/>
            <a:ext cx="600691" cy="395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50000"/>
                  </a:schemeClr>
                </a:solidFill>
              </a:rPr>
              <a:t>∞</a:t>
            </a:r>
          </a:p>
        </p:txBody>
      </p:sp>
    </p:spTree>
    <p:extLst>
      <p:ext uri="{BB962C8B-B14F-4D97-AF65-F5344CB8AC3E}">
        <p14:creationId xmlns:p14="http://schemas.microsoft.com/office/powerpoint/2010/main" val="46595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4173</TotalTime>
  <Words>15625</Words>
  <Application>Microsoft Macintosh PowerPoint</Application>
  <PresentationFormat>Custom</PresentationFormat>
  <Paragraphs>3034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Aurelie Poncet</cp:lastModifiedBy>
  <cp:revision>236</cp:revision>
  <cp:lastPrinted>2019-02-18T20:22:23Z</cp:lastPrinted>
  <dcterms:created xsi:type="dcterms:W3CDTF">2019-02-08T13:34:38Z</dcterms:created>
  <dcterms:modified xsi:type="dcterms:W3CDTF">2019-02-20T20:54:02Z</dcterms:modified>
</cp:coreProperties>
</file>

<file path=docProps/thumbnail.jpeg>
</file>